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70" r:id="rId11"/>
    <p:sldId id="264" r:id="rId12"/>
    <p:sldId id="271" r:id="rId13"/>
    <p:sldId id="265" r:id="rId14"/>
    <p:sldId id="268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3CD6A0-DC7E-4051-89EC-6237E5B20127}" v="57" dt="2023-12-23T17:15:12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ANUELE CORONGIU" userId="9ba42ac9-91bf-4ee0-bf20-14aefb805f3f" providerId="ADAL" clId="{BE3CD6A0-DC7E-4051-89EC-6237E5B20127}"/>
    <pc:docChg chg="undo custSel addSld delSld modSld">
      <pc:chgData name="EMANUELE CORONGIU" userId="9ba42ac9-91bf-4ee0-bf20-14aefb805f3f" providerId="ADAL" clId="{BE3CD6A0-DC7E-4051-89EC-6237E5B20127}" dt="2023-12-23T17:16:52.115" v="1385" actId="1076"/>
      <pc:docMkLst>
        <pc:docMk/>
      </pc:docMkLst>
      <pc:sldChg chg="addSp delSp modSp mod modTransition">
        <pc:chgData name="EMANUELE CORONGIU" userId="9ba42ac9-91bf-4ee0-bf20-14aefb805f3f" providerId="ADAL" clId="{BE3CD6A0-DC7E-4051-89EC-6237E5B20127}" dt="2023-12-23T17:14:04.434" v="1279" actId="1076"/>
        <pc:sldMkLst>
          <pc:docMk/>
          <pc:sldMk cId="2836290287" sldId="256"/>
        </pc:sldMkLst>
        <pc:spChg chg="mod">
          <ac:chgData name="EMANUELE CORONGIU" userId="9ba42ac9-91bf-4ee0-bf20-14aefb805f3f" providerId="ADAL" clId="{BE3CD6A0-DC7E-4051-89EC-6237E5B20127}" dt="2023-12-23T16:33:09.629" v="90" actId="1076"/>
          <ac:spMkLst>
            <pc:docMk/>
            <pc:sldMk cId="2836290287" sldId="256"/>
            <ac:spMk id="2" creationId="{82F832C6-2C2A-119E-ECED-77E59BBBC34E}"/>
          </ac:spMkLst>
        </pc:spChg>
        <pc:spChg chg="del">
          <ac:chgData name="EMANUELE CORONGIU" userId="9ba42ac9-91bf-4ee0-bf20-14aefb805f3f" providerId="ADAL" clId="{BE3CD6A0-DC7E-4051-89EC-6237E5B20127}" dt="2023-12-23T16:27:42.847" v="0" actId="478"/>
          <ac:spMkLst>
            <pc:docMk/>
            <pc:sldMk cId="2836290287" sldId="256"/>
            <ac:spMk id="3" creationId="{1398CBD8-505B-5173-1750-C2997B4E3A85}"/>
          </ac:spMkLst>
        </pc:spChg>
        <pc:spChg chg="add mod">
          <ac:chgData name="EMANUELE CORONGIU" userId="9ba42ac9-91bf-4ee0-bf20-14aefb805f3f" providerId="ADAL" clId="{BE3CD6A0-DC7E-4051-89EC-6237E5B20127}" dt="2023-12-23T17:14:04.434" v="1279" actId="1076"/>
          <ac:spMkLst>
            <pc:docMk/>
            <pc:sldMk cId="2836290287" sldId="256"/>
            <ac:spMk id="4" creationId="{EEA0BC69-78D5-22E7-F627-9BFFEB9084B0}"/>
          </ac:spMkLst>
        </pc:spChg>
      </pc:sldChg>
      <pc:sldChg chg="addSp delSp modSp add mod modTransition">
        <pc:chgData name="EMANUELE CORONGIU" userId="9ba42ac9-91bf-4ee0-bf20-14aefb805f3f" providerId="ADAL" clId="{BE3CD6A0-DC7E-4051-89EC-6237E5B20127}" dt="2023-12-23T16:36:15.283" v="203"/>
        <pc:sldMkLst>
          <pc:docMk/>
          <pc:sldMk cId="898514479" sldId="257"/>
        </pc:sldMkLst>
        <pc:spChg chg="mod">
          <ac:chgData name="EMANUELE CORONGIU" userId="9ba42ac9-91bf-4ee0-bf20-14aefb805f3f" providerId="ADAL" clId="{BE3CD6A0-DC7E-4051-89EC-6237E5B20127}" dt="2023-12-23T16:33:57.348" v="101" actId="1076"/>
          <ac:spMkLst>
            <pc:docMk/>
            <pc:sldMk cId="898514479" sldId="257"/>
            <ac:spMk id="2" creationId="{82F832C6-2C2A-119E-ECED-77E59BBBC34E}"/>
          </ac:spMkLst>
        </pc:spChg>
        <pc:spChg chg="add mod">
          <ac:chgData name="EMANUELE CORONGIU" userId="9ba42ac9-91bf-4ee0-bf20-14aefb805f3f" providerId="ADAL" clId="{BE3CD6A0-DC7E-4051-89EC-6237E5B20127}" dt="2023-12-23T16:35:58.333" v="201" actId="14100"/>
          <ac:spMkLst>
            <pc:docMk/>
            <pc:sldMk cId="898514479" sldId="257"/>
            <ac:spMk id="3" creationId="{9CDC683C-07B4-E6EF-9485-05589DCB7526}"/>
          </ac:spMkLst>
        </pc:spChg>
        <pc:spChg chg="del">
          <ac:chgData name="EMANUELE CORONGIU" userId="9ba42ac9-91bf-4ee0-bf20-14aefb805f3f" providerId="ADAL" clId="{BE3CD6A0-DC7E-4051-89EC-6237E5B20127}" dt="2023-12-23T16:33:24.745" v="92" actId="478"/>
          <ac:spMkLst>
            <pc:docMk/>
            <pc:sldMk cId="898514479" sldId="257"/>
            <ac:spMk id="4" creationId="{EEA0BC69-78D5-22E7-F627-9BFFEB9084B0}"/>
          </ac:spMkLst>
        </pc:spChg>
      </pc:sldChg>
      <pc:sldChg chg="addSp delSp modSp add mod modTransition">
        <pc:chgData name="EMANUELE CORONGIU" userId="9ba42ac9-91bf-4ee0-bf20-14aefb805f3f" providerId="ADAL" clId="{BE3CD6A0-DC7E-4051-89EC-6237E5B20127}" dt="2023-12-23T16:48:28.804" v="501"/>
        <pc:sldMkLst>
          <pc:docMk/>
          <pc:sldMk cId="4148250605" sldId="258"/>
        </pc:sldMkLst>
        <pc:spChg chg="mod ord">
          <ac:chgData name="EMANUELE CORONGIU" userId="9ba42ac9-91bf-4ee0-bf20-14aefb805f3f" providerId="ADAL" clId="{BE3CD6A0-DC7E-4051-89EC-6237E5B20127}" dt="2023-12-23T16:38:22.071" v="238" actId="166"/>
          <ac:spMkLst>
            <pc:docMk/>
            <pc:sldMk cId="4148250605" sldId="258"/>
            <ac:spMk id="2" creationId="{82F832C6-2C2A-119E-ECED-77E59BBBC34E}"/>
          </ac:spMkLst>
        </pc:spChg>
        <pc:spChg chg="del">
          <ac:chgData name="EMANUELE CORONGIU" userId="9ba42ac9-91bf-4ee0-bf20-14aefb805f3f" providerId="ADAL" clId="{BE3CD6A0-DC7E-4051-89EC-6237E5B20127}" dt="2023-12-23T16:37:03.150" v="233" actId="478"/>
          <ac:spMkLst>
            <pc:docMk/>
            <pc:sldMk cId="4148250605" sldId="258"/>
            <ac:spMk id="3" creationId="{9CDC683C-07B4-E6EF-9485-05589DCB7526}"/>
          </ac:spMkLst>
        </pc:spChg>
        <pc:spChg chg="add mod">
          <ac:chgData name="EMANUELE CORONGIU" userId="9ba42ac9-91bf-4ee0-bf20-14aefb805f3f" providerId="ADAL" clId="{BE3CD6A0-DC7E-4051-89EC-6237E5B20127}" dt="2023-12-23T16:41:04.878" v="279" actId="1076"/>
          <ac:spMkLst>
            <pc:docMk/>
            <pc:sldMk cId="4148250605" sldId="258"/>
            <ac:spMk id="12" creationId="{C3FB30B7-8CA4-F604-54BE-175F998C0887}"/>
          </ac:spMkLst>
        </pc:spChg>
        <pc:picChg chg="add mod">
          <ac:chgData name="EMANUELE CORONGIU" userId="9ba42ac9-91bf-4ee0-bf20-14aefb805f3f" providerId="ADAL" clId="{BE3CD6A0-DC7E-4051-89EC-6237E5B20127}" dt="2023-12-23T16:38:24.873" v="239" actId="14100"/>
          <ac:picMkLst>
            <pc:docMk/>
            <pc:sldMk cId="4148250605" sldId="258"/>
            <ac:picMk id="5" creationId="{66834FF1-2672-CB35-C237-C3ADD3D9080A}"/>
          </ac:picMkLst>
        </pc:picChg>
        <pc:picChg chg="add mod ord">
          <ac:chgData name="EMANUELE CORONGIU" userId="9ba42ac9-91bf-4ee0-bf20-14aefb805f3f" providerId="ADAL" clId="{BE3CD6A0-DC7E-4051-89EC-6237E5B20127}" dt="2023-12-23T16:38:58.133" v="242" actId="167"/>
          <ac:picMkLst>
            <pc:docMk/>
            <pc:sldMk cId="4148250605" sldId="258"/>
            <ac:picMk id="7" creationId="{F74675AD-F09B-D413-802F-1E8049D1ECCE}"/>
          </ac:picMkLst>
        </pc:picChg>
        <pc:picChg chg="add mod ord">
          <ac:chgData name="EMANUELE CORONGIU" userId="9ba42ac9-91bf-4ee0-bf20-14aefb805f3f" providerId="ADAL" clId="{BE3CD6A0-DC7E-4051-89EC-6237E5B20127}" dt="2023-12-23T16:39:39.147" v="250" actId="1076"/>
          <ac:picMkLst>
            <pc:docMk/>
            <pc:sldMk cId="4148250605" sldId="258"/>
            <ac:picMk id="9" creationId="{99CC5588-8A15-1C95-A523-CD3BFFA7A606}"/>
          </ac:picMkLst>
        </pc:picChg>
        <pc:picChg chg="add mod ord">
          <ac:chgData name="EMANUELE CORONGIU" userId="9ba42ac9-91bf-4ee0-bf20-14aefb805f3f" providerId="ADAL" clId="{BE3CD6A0-DC7E-4051-89EC-6237E5B20127}" dt="2023-12-23T16:39:58.249" v="254" actId="167"/>
          <ac:picMkLst>
            <pc:docMk/>
            <pc:sldMk cId="4148250605" sldId="258"/>
            <ac:picMk id="11" creationId="{85AF91FD-9948-108B-8090-2AED620660A7}"/>
          </ac:picMkLst>
        </pc:picChg>
      </pc:sldChg>
      <pc:sldChg chg="addSp modSp add mod modTransition">
        <pc:chgData name="EMANUELE CORONGIU" userId="9ba42ac9-91bf-4ee0-bf20-14aefb805f3f" providerId="ADAL" clId="{BE3CD6A0-DC7E-4051-89EC-6237E5B20127}" dt="2023-12-23T16:48:20.903" v="498"/>
        <pc:sldMkLst>
          <pc:docMk/>
          <pc:sldMk cId="4033128750" sldId="259"/>
        </pc:sldMkLst>
        <pc:spChg chg="mod">
          <ac:chgData name="EMANUELE CORONGIU" userId="9ba42ac9-91bf-4ee0-bf20-14aefb805f3f" providerId="ADAL" clId="{BE3CD6A0-DC7E-4051-89EC-6237E5B20127}" dt="2023-12-23T16:45:07.872" v="304" actId="1076"/>
          <ac:spMkLst>
            <pc:docMk/>
            <pc:sldMk cId="4033128750" sldId="259"/>
            <ac:spMk id="12" creationId="{C3FB30B7-8CA4-F604-54BE-175F998C0887}"/>
          </ac:spMkLst>
        </pc:spChg>
        <pc:picChg chg="add mod">
          <ac:chgData name="EMANUELE CORONGIU" userId="9ba42ac9-91bf-4ee0-bf20-14aefb805f3f" providerId="ADAL" clId="{BE3CD6A0-DC7E-4051-89EC-6237E5B20127}" dt="2023-12-23T16:43:17.334" v="287" actId="1076"/>
          <ac:picMkLst>
            <pc:docMk/>
            <pc:sldMk cId="4033128750" sldId="259"/>
            <ac:picMk id="4" creationId="{98BF98FC-4329-CDE3-B14D-ED8B76930BDE}"/>
          </ac:picMkLst>
        </pc:picChg>
        <pc:picChg chg="mod">
          <ac:chgData name="EMANUELE CORONGIU" userId="9ba42ac9-91bf-4ee0-bf20-14aefb805f3f" providerId="ADAL" clId="{BE3CD6A0-DC7E-4051-89EC-6237E5B20127}" dt="2023-12-23T16:44:15.595" v="298"/>
          <ac:picMkLst>
            <pc:docMk/>
            <pc:sldMk cId="4033128750" sldId="259"/>
            <ac:picMk id="5" creationId="{66834FF1-2672-CB35-C237-C3ADD3D9080A}"/>
          </ac:picMkLst>
        </pc:picChg>
        <pc:picChg chg="mod">
          <ac:chgData name="EMANUELE CORONGIU" userId="9ba42ac9-91bf-4ee0-bf20-14aefb805f3f" providerId="ADAL" clId="{BE3CD6A0-DC7E-4051-89EC-6237E5B20127}" dt="2023-12-23T16:44:26.525" v="301"/>
          <ac:picMkLst>
            <pc:docMk/>
            <pc:sldMk cId="4033128750" sldId="259"/>
            <ac:picMk id="7" creationId="{F74675AD-F09B-D413-802F-1E8049D1ECCE}"/>
          </ac:picMkLst>
        </pc:picChg>
        <pc:picChg chg="mod">
          <ac:chgData name="EMANUELE CORONGIU" userId="9ba42ac9-91bf-4ee0-bf20-14aefb805f3f" providerId="ADAL" clId="{BE3CD6A0-DC7E-4051-89EC-6237E5B20127}" dt="2023-12-23T16:44:21.292" v="299"/>
          <ac:picMkLst>
            <pc:docMk/>
            <pc:sldMk cId="4033128750" sldId="259"/>
            <ac:picMk id="9" creationId="{99CC5588-8A15-1C95-A523-CD3BFFA7A606}"/>
          </ac:picMkLst>
        </pc:picChg>
        <pc:picChg chg="mod">
          <ac:chgData name="EMANUELE CORONGIU" userId="9ba42ac9-91bf-4ee0-bf20-14aefb805f3f" providerId="ADAL" clId="{BE3CD6A0-DC7E-4051-89EC-6237E5B20127}" dt="2023-12-23T16:44:22.969" v="300"/>
          <ac:picMkLst>
            <pc:docMk/>
            <pc:sldMk cId="4033128750" sldId="259"/>
            <ac:picMk id="11" creationId="{85AF91FD-9948-108B-8090-2AED620660A7}"/>
          </ac:picMkLst>
        </pc:picChg>
      </pc:sldChg>
      <pc:sldChg chg="addSp delSp modSp add mod">
        <pc:chgData name="EMANUELE CORONGIU" userId="9ba42ac9-91bf-4ee0-bf20-14aefb805f3f" providerId="ADAL" clId="{BE3CD6A0-DC7E-4051-89EC-6237E5B20127}" dt="2023-12-23T16:51:09.342" v="594" actId="478"/>
        <pc:sldMkLst>
          <pc:docMk/>
          <pc:sldMk cId="1604769269" sldId="260"/>
        </pc:sldMkLst>
        <pc:spChg chg="mod">
          <ac:chgData name="EMANUELE CORONGIU" userId="9ba42ac9-91bf-4ee0-bf20-14aefb805f3f" providerId="ADAL" clId="{BE3CD6A0-DC7E-4051-89EC-6237E5B20127}" dt="2023-12-23T16:45:30.010" v="328" actId="20577"/>
          <ac:spMkLst>
            <pc:docMk/>
            <pc:sldMk cId="1604769269" sldId="260"/>
            <ac:spMk id="2" creationId="{82F832C6-2C2A-119E-ECED-77E59BBBC34E}"/>
          </ac:spMkLst>
        </pc:spChg>
        <pc:spChg chg="add del mod">
          <ac:chgData name="EMANUELE CORONGIU" userId="9ba42ac9-91bf-4ee0-bf20-14aefb805f3f" providerId="ADAL" clId="{BE3CD6A0-DC7E-4051-89EC-6237E5B20127}" dt="2023-12-23T16:51:02.358" v="589" actId="478"/>
          <ac:spMkLst>
            <pc:docMk/>
            <pc:sldMk cId="1604769269" sldId="260"/>
            <ac:spMk id="3" creationId="{F477B211-D04F-0F2F-9BDB-600EFC23F8A8}"/>
          </ac:spMkLst>
        </pc:spChg>
        <pc:spChg chg="add del mod">
          <ac:chgData name="EMANUELE CORONGIU" userId="9ba42ac9-91bf-4ee0-bf20-14aefb805f3f" providerId="ADAL" clId="{BE3CD6A0-DC7E-4051-89EC-6237E5B20127}" dt="2023-12-23T16:51:04.042" v="590" actId="478"/>
          <ac:spMkLst>
            <pc:docMk/>
            <pc:sldMk cId="1604769269" sldId="260"/>
            <ac:spMk id="6" creationId="{37156AF2-CCAE-AB03-369C-F47B469BFAA2}"/>
          </ac:spMkLst>
        </pc:spChg>
        <pc:spChg chg="add mod">
          <ac:chgData name="EMANUELE CORONGIU" userId="9ba42ac9-91bf-4ee0-bf20-14aefb805f3f" providerId="ADAL" clId="{BE3CD6A0-DC7E-4051-89EC-6237E5B20127}" dt="2023-12-23T16:51:04.884" v="591"/>
          <ac:spMkLst>
            <pc:docMk/>
            <pc:sldMk cId="1604769269" sldId="260"/>
            <ac:spMk id="8" creationId="{F88A2854-D95D-A186-CE20-D7A3C2CF42E2}"/>
          </ac:spMkLst>
        </pc:spChg>
        <pc:spChg chg="add mod">
          <ac:chgData name="EMANUELE CORONGIU" userId="9ba42ac9-91bf-4ee0-bf20-14aefb805f3f" providerId="ADAL" clId="{BE3CD6A0-DC7E-4051-89EC-6237E5B20127}" dt="2023-12-23T16:51:04.884" v="591"/>
          <ac:spMkLst>
            <pc:docMk/>
            <pc:sldMk cId="1604769269" sldId="260"/>
            <ac:spMk id="10" creationId="{9A944107-3885-1D5E-D0A3-CB8DB6BB1E51}"/>
          </ac:spMkLst>
        </pc:spChg>
        <pc:spChg chg="add del mod">
          <ac:chgData name="EMANUELE CORONGIU" userId="9ba42ac9-91bf-4ee0-bf20-14aefb805f3f" providerId="ADAL" clId="{BE3CD6A0-DC7E-4051-89EC-6237E5B20127}" dt="2023-12-23T16:51:07.522" v="592" actId="478"/>
          <ac:spMkLst>
            <pc:docMk/>
            <pc:sldMk cId="1604769269" sldId="260"/>
            <ac:spMk id="13" creationId="{51ED3B63-AF71-6AC2-0480-60BAC3F44604}"/>
          </ac:spMkLst>
        </pc:spChg>
        <pc:spChg chg="add del mod">
          <ac:chgData name="EMANUELE CORONGIU" userId="9ba42ac9-91bf-4ee0-bf20-14aefb805f3f" providerId="ADAL" clId="{BE3CD6A0-DC7E-4051-89EC-6237E5B20127}" dt="2023-12-23T16:51:07.522" v="592" actId="478"/>
          <ac:spMkLst>
            <pc:docMk/>
            <pc:sldMk cId="1604769269" sldId="260"/>
            <ac:spMk id="14" creationId="{EED3970F-BC4C-D4A9-572A-5C1A8713C1E3}"/>
          </ac:spMkLst>
        </pc:spChg>
        <pc:picChg chg="del">
          <ac:chgData name="EMANUELE CORONGIU" userId="9ba42ac9-91bf-4ee0-bf20-14aefb805f3f" providerId="ADAL" clId="{BE3CD6A0-DC7E-4051-89EC-6237E5B20127}" dt="2023-12-23T16:45:16.525" v="307" actId="478"/>
          <ac:picMkLst>
            <pc:docMk/>
            <pc:sldMk cId="1604769269" sldId="260"/>
            <ac:picMk id="4" creationId="{98BF98FC-4329-CDE3-B14D-ED8B76930BDE}"/>
          </ac:picMkLst>
        </pc:picChg>
        <pc:picChg chg="del">
          <ac:chgData name="EMANUELE CORONGIU" userId="9ba42ac9-91bf-4ee0-bf20-14aefb805f3f" providerId="ADAL" clId="{BE3CD6A0-DC7E-4051-89EC-6237E5B20127}" dt="2023-12-23T16:45:15.592" v="306" actId="478"/>
          <ac:picMkLst>
            <pc:docMk/>
            <pc:sldMk cId="1604769269" sldId="260"/>
            <ac:picMk id="5" creationId="{66834FF1-2672-CB35-C237-C3ADD3D9080A}"/>
          </ac:picMkLst>
        </pc:picChg>
        <pc:picChg chg="del">
          <ac:chgData name="EMANUELE CORONGIU" userId="9ba42ac9-91bf-4ee0-bf20-14aefb805f3f" providerId="ADAL" clId="{BE3CD6A0-DC7E-4051-89EC-6237E5B20127}" dt="2023-12-23T16:45:17.172" v="308" actId="478"/>
          <ac:picMkLst>
            <pc:docMk/>
            <pc:sldMk cId="1604769269" sldId="260"/>
            <ac:picMk id="7" creationId="{F74675AD-F09B-D413-802F-1E8049D1ECCE}"/>
          </ac:picMkLst>
        </pc:picChg>
        <pc:picChg chg="del">
          <ac:chgData name="EMANUELE CORONGIU" userId="9ba42ac9-91bf-4ee0-bf20-14aefb805f3f" providerId="ADAL" clId="{BE3CD6A0-DC7E-4051-89EC-6237E5B20127}" dt="2023-12-23T16:45:32.622" v="329" actId="478"/>
          <ac:picMkLst>
            <pc:docMk/>
            <pc:sldMk cId="1604769269" sldId="260"/>
            <ac:picMk id="9" creationId="{99CC5588-8A15-1C95-A523-CD3BFFA7A606}"/>
          </ac:picMkLst>
        </pc:picChg>
        <pc:picChg chg="del">
          <ac:chgData name="EMANUELE CORONGIU" userId="9ba42ac9-91bf-4ee0-bf20-14aefb805f3f" providerId="ADAL" clId="{BE3CD6A0-DC7E-4051-89EC-6237E5B20127}" dt="2023-12-23T16:45:17.804" v="309" actId="478"/>
          <ac:picMkLst>
            <pc:docMk/>
            <pc:sldMk cId="1604769269" sldId="260"/>
            <ac:picMk id="11" creationId="{85AF91FD-9948-108B-8090-2AED620660A7}"/>
          </ac:picMkLst>
        </pc:picChg>
        <pc:picChg chg="add del mod">
          <ac:chgData name="EMANUELE CORONGIU" userId="9ba42ac9-91bf-4ee0-bf20-14aefb805f3f" providerId="ADAL" clId="{BE3CD6A0-DC7E-4051-89EC-6237E5B20127}" dt="2023-12-23T16:51:09.342" v="594" actId="478"/>
          <ac:picMkLst>
            <pc:docMk/>
            <pc:sldMk cId="1604769269" sldId="260"/>
            <ac:picMk id="15" creationId="{6C1FBDB0-F0C6-ED94-D3B1-1CD1995C79E9}"/>
          </ac:picMkLst>
        </pc:picChg>
        <pc:picChg chg="add del mod">
          <ac:chgData name="EMANUELE CORONGIU" userId="9ba42ac9-91bf-4ee0-bf20-14aefb805f3f" providerId="ADAL" clId="{BE3CD6A0-DC7E-4051-89EC-6237E5B20127}" dt="2023-12-23T16:51:08.400" v="593" actId="478"/>
          <ac:picMkLst>
            <pc:docMk/>
            <pc:sldMk cId="1604769269" sldId="260"/>
            <ac:picMk id="16" creationId="{9C8EA544-5C87-D00C-D96C-4728DE3D733B}"/>
          </ac:picMkLst>
        </pc:picChg>
      </pc:sldChg>
      <pc:sldChg chg="addSp modSp add mod modTransition">
        <pc:chgData name="EMANUELE CORONGIU" userId="9ba42ac9-91bf-4ee0-bf20-14aefb805f3f" providerId="ADAL" clId="{BE3CD6A0-DC7E-4051-89EC-6237E5B20127}" dt="2023-12-23T16:53:55.975" v="727" actId="14100"/>
        <pc:sldMkLst>
          <pc:docMk/>
          <pc:sldMk cId="2667168155" sldId="261"/>
        </pc:sldMkLst>
        <pc:spChg chg="mod">
          <ac:chgData name="EMANUELE CORONGIU" userId="9ba42ac9-91bf-4ee0-bf20-14aefb805f3f" providerId="ADAL" clId="{BE3CD6A0-DC7E-4051-89EC-6237E5B20127}" dt="2023-12-23T16:50:56.588" v="588" actId="1036"/>
          <ac:spMkLst>
            <pc:docMk/>
            <pc:sldMk cId="2667168155" sldId="261"/>
            <ac:spMk id="3" creationId="{F477B211-D04F-0F2F-9BDB-600EFC23F8A8}"/>
          </ac:spMkLst>
        </pc:spChg>
        <pc:spChg chg="add mod">
          <ac:chgData name="EMANUELE CORONGIU" userId="9ba42ac9-91bf-4ee0-bf20-14aefb805f3f" providerId="ADAL" clId="{BE3CD6A0-DC7E-4051-89EC-6237E5B20127}" dt="2023-12-23T16:53:55.975" v="727" actId="14100"/>
          <ac:spMkLst>
            <pc:docMk/>
            <pc:sldMk cId="2667168155" sldId="261"/>
            <ac:spMk id="4" creationId="{99FB1223-6FD2-4C65-6FD2-B230A2AB8EEB}"/>
          </ac:spMkLst>
        </pc:spChg>
        <pc:spChg chg="add mod">
          <ac:chgData name="EMANUELE CORONGIU" userId="9ba42ac9-91bf-4ee0-bf20-14aefb805f3f" providerId="ADAL" clId="{BE3CD6A0-DC7E-4051-89EC-6237E5B20127}" dt="2023-12-23T16:50:56.588" v="588" actId="1036"/>
          <ac:spMkLst>
            <pc:docMk/>
            <pc:sldMk cId="2667168155" sldId="261"/>
            <ac:spMk id="5" creationId="{B7059F41-CE45-2063-7EE4-9FDA83C97EA3}"/>
          </ac:spMkLst>
        </pc:spChg>
        <pc:spChg chg="mod">
          <ac:chgData name="EMANUELE CORONGIU" userId="9ba42ac9-91bf-4ee0-bf20-14aefb805f3f" providerId="ADAL" clId="{BE3CD6A0-DC7E-4051-89EC-6237E5B20127}" dt="2023-12-23T16:50:56.588" v="588" actId="1036"/>
          <ac:spMkLst>
            <pc:docMk/>
            <pc:sldMk cId="2667168155" sldId="261"/>
            <ac:spMk id="6" creationId="{37156AF2-CCAE-AB03-369C-F47B469BFAA2}"/>
          </ac:spMkLst>
        </pc:spChg>
        <pc:picChg chg="add mod">
          <ac:chgData name="EMANUELE CORONGIU" userId="9ba42ac9-91bf-4ee0-bf20-14aefb805f3f" providerId="ADAL" clId="{BE3CD6A0-DC7E-4051-89EC-6237E5B20127}" dt="2023-12-23T16:50:56.588" v="588" actId="1036"/>
          <ac:picMkLst>
            <pc:docMk/>
            <pc:sldMk cId="2667168155" sldId="261"/>
            <ac:picMk id="8" creationId="{B5346D1C-BB2C-777E-1AC9-952D47BCBD5C}"/>
          </ac:picMkLst>
        </pc:picChg>
        <pc:picChg chg="add mod">
          <ac:chgData name="EMANUELE CORONGIU" userId="9ba42ac9-91bf-4ee0-bf20-14aefb805f3f" providerId="ADAL" clId="{BE3CD6A0-DC7E-4051-89EC-6237E5B20127}" dt="2023-12-23T16:50:56.588" v="588" actId="1036"/>
          <ac:picMkLst>
            <pc:docMk/>
            <pc:sldMk cId="2667168155" sldId="261"/>
            <ac:picMk id="9" creationId="{3EEAF616-4491-D476-9B87-44C69E1012E7}"/>
          </ac:picMkLst>
        </pc:picChg>
      </pc:sldChg>
      <pc:sldChg chg="addSp delSp modSp add mod modTransition">
        <pc:chgData name="EMANUELE CORONGIU" userId="9ba42ac9-91bf-4ee0-bf20-14aefb805f3f" providerId="ADAL" clId="{BE3CD6A0-DC7E-4051-89EC-6237E5B20127}" dt="2023-12-23T17:14:20.396" v="1280"/>
        <pc:sldMkLst>
          <pc:docMk/>
          <pc:sldMk cId="914759324" sldId="262"/>
        </pc:sldMkLst>
        <pc:spChg chg="mod">
          <ac:chgData name="EMANUELE CORONGIU" userId="9ba42ac9-91bf-4ee0-bf20-14aefb805f3f" providerId="ADAL" clId="{BE3CD6A0-DC7E-4051-89EC-6237E5B20127}" dt="2023-12-23T16:48:53.134" v="504" actId="120"/>
          <ac:spMkLst>
            <pc:docMk/>
            <pc:sldMk cId="914759324" sldId="262"/>
            <ac:spMk id="2" creationId="{82F832C6-2C2A-119E-ECED-77E59BBBC34E}"/>
          </ac:spMkLst>
        </pc:spChg>
        <pc:spChg chg="mod">
          <ac:chgData name="EMANUELE CORONGIU" userId="9ba42ac9-91bf-4ee0-bf20-14aefb805f3f" providerId="ADAL" clId="{BE3CD6A0-DC7E-4051-89EC-6237E5B20127}" dt="2023-12-23T16:56:37.664" v="765" actId="20577"/>
          <ac:spMkLst>
            <pc:docMk/>
            <pc:sldMk cId="914759324" sldId="262"/>
            <ac:spMk id="3" creationId="{F477B211-D04F-0F2F-9BDB-600EFC23F8A8}"/>
          </ac:spMkLst>
        </pc:spChg>
        <pc:spChg chg="del mod">
          <ac:chgData name="EMANUELE CORONGIU" userId="9ba42ac9-91bf-4ee0-bf20-14aefb805f3f" providerId="ADAL" clId="{BE3CD6A0-DC7E-4051-89EC-6237E5B20127}" dt="2023-12-23T16:51:17.441" v="597" actId="478"/>
          <ac:spMkLst>
            <pc:docMk/>
            <pc:sldMk cId="914759324" sldId="262"/>
            <ac:spMk id="4" creationId="{99FB1223-6FD2-4C65-6FD2-B230A2AB8EEB}"/>
          </ac:spMkLst>
        </pc:spChg>
        <pc:spChg chg="del">
          <ac:chgData name="EMANUELE CORONGIU" userId="9ba42ac9-91bf-4ee0-bf20-14aefb805f3f" providerId="ADAL" clId="{BE3CD6A0-DC7E-4051-89EC-6237E5B20127}" dt="2023-12-23T16:51:18.717" v="598" actId="478"/>
          <ac:spMkLst>
            <pc:docMk/>
            <pc:sldMk cId="914759324" sldId="262"/>
            <ac:spMk id="5" creationId="{B7059F41-CE45-2063-7EE4-9FDA83C97EA3}"/>
          </ac:spMkLst>
        </pc:spChg>
        <pc:spChg chg="del">
          <ac:chgData name="EMANUELE CORONGIU" userId="9ba42ac9-91bf-4ee0-bf20-14aefb805f3f" providerId="ADAL" clId="{BE3CD6A0-DC7E-4051-89EC-6237E5B20127}" dt="2023-12-23T16:51:21.081" v="600" actId="478"/>
          <ac:spMkLst>
            <pc:docMk/>
            <pc:sldMk cId="914759324" sldId="262"/>
            <ac:spMk id="6" creationId="{37156AF2-CCAE-AB03-369C-F47B469BFAA2}"/>
          </ac:spMkLst>
        </pc:spChg>
        <pc:spChg chg="mod ord">
          <ac:chgData name="EMANUELE CORONGIU" userId="9ba42ac9-91bf-4ee0-bf20-14aefb805f3f" providerId="ADAL" clId="{BE3CD6A0-DC7E-4051-89EC-6237E5B20127}" dt="2023-12-23T16:55:14.514" v="741" actId="20577"/>
          <ac:spMkLst>
            <pc:docMk/>
            <pc:sldMk cId="914759324" sldId="262"/>
            <ac:spMk id="12" creationId="{C3FB30B7-8CA4-F604-54BE-175F998C0887}"/>
          </ac:spMkLst>
        </pc:spChg>
        <pc:picChg chg="del">
          <ac:chgData name="EMANUELE CORONGIU" userId="9ba42ac9-91bf-4ee0-bf20-14aefb805f3f" providerId="ADAL" clId="{BE3CD6A0-DC7E-4051-89EC-6237E5B20127}" dt="2023-12-23T16:51:15.703" v="595" actId="478"/>
          <ac:picMkLst>
            <pc:docMk/>
            <pc:sldMk cId="914759324" sldId="262"/>
            <ac:picMk id="8" creationId="{B5346D1C-BB2C-777E-1AC9-952D47BCBD5C}"/>
          </ac:picMkLst>
        </pc:picChg>
        <pc:picChg chg="del">
          <ac:chgData name="EMANUELE CORONGIU" userId="9ba42ac9-91bf-4ee0-bf20-14aefb805f3f" providerId="ADAL" clId="{BE3CD6A0-DC7E-4051-89EC-6237E5B20127}" dt="2023-12-23T16:51:19.508" v="599" actId="478"/>
          <ac:picMkLst>
            <pc:docMk/>
            <pc:sldMk cId="914759324" sldId="262"/>
            <ac:picMk id="9" creationId="{3EEAF616-4491-D476-9B87-44C69E1012E7}"/>
          </ac:picMkLst>
        </pc:picChg>
        <pc:picChg chg="add mod">
          <ac:chgData name="EMANUELE CORONGIU" userId="9ba42ac9-91bf-4ee0-bf20-14aefb805f3f" providerId="ADAL" clId="{BE3CD6A0-DC7E-4051-89EC-6237E5B20127}" dt="2023-12-23T16:55:10.593" v="740" actId="1076"/>
          <ac:picMkLst>
            <pc:docMk/>
            <pc:sldMk cId="914759324" sldId="262"/>
            <ac:picMk id="10" creationId="{09B40289-4184-2BDA-3094-68C323D6B50A}"/>
          </ac:picMkLst>
        </pc:picChg>
      </pc:sldChg>
      <pc:sldChg chg="addSp delSp modSp add mod modTransition">
        <pc:chgData name="EMANUELE CORONGIU" userId="9ba42ac9-91bf-4ee0-bf20-14aefb805f3f" providerId="ADAL" clId="{BE3CD6A0-DC7E-4051-89EC-6237E5B20127}" dt="2023-12-23T17:14:27.959" v="1281"/>
        <pc:sldMkLst>
          <pc:docMk/>
          <pc:sldMk cId="196527041" sldId="263"/>
        </pc:sldMkLst>
        <pc:spChg chg="mod">
          <ac:chgData name="EMANUELE CORONGIU" userId="9ba42ac9-91bf-4ee0-bf20-14aefb805f3f" providerId="ADAL" clId="{BE3CD6A0-DC7E-4051-89EC-6237E5B20127}" dt="2023-12-23T16:49:31.389" v="522" actId="20577"/>
          <ac:spMkLst>
            <pc:docMk/>
            <pc:sldMk cId="196527041" sldId="263"/>
            <ac:spMk id="2" creationId="{82F832C6-2C2A-119E-ECED-77E59BBBC34E}"/>
          </ac:spMkLst>
        </pc:spChg>
        <pc:spChg chg="del">
          <ac:chgData name="EMANUELE CORONGIU" userId="9ba42ac9-91bf-4ee0-bf20-14aefb805f3f" providerId="ADAL" clId="{BE3CD6A0-DC7E-4051-89EC-6237E5B20127}" dt="2023-12-23T16:56:46.187" v="767" actId="478"/>
          <ac:spMkLst>
            <pc:docMk/>
            <pc:sldMk cId="196527041" sldId="263"/>
            <ac:spMk id="3" creationId="{F477B211-D04F-0F2F-9BDB-600EFC23F8A8}"/>
          </ac:spMkLst>
        </pc:spChg>
        <pc:spChg chg="del">
          <ac:chgData name="EMANUELE CORONGIU" userId="9ba42ac9-91bf-4ee0-bf20-14aefb805f3f" providerId="ADAL" clId="{BE3CD6A0-DC7E-4051-89EC-6237E5B20127}" dt="2023-12-23T16:56:45.246" v="766" actId="478"/>
          <ac:spMkLst>
            <pc:docMk/>
            <pc:sldMk cId="196527041" sldId="263"/>
            <ac:spMk id="4" creationId="{99FB1223-6FD2-4C65-6FD2-B230A2AB8EEB}"/>
          </ac:spMkLst>
        </pc:spChg>
        <pc:spChg chg="del">
          <ac:chgData name="EMANUELE CORONGIU" userId="9ba42ac9-91bf-4ee0-bf20-14aefb805f3f" providerId="ADAL" clId="{BE3CD6A0-DC7E-4051-89EC-6237E5B20127}" dt="2023-12-23T16:56:50.162" v="771" actId="478"/>
          <ac:spMkLst>
            <pc:docMk/>
            <pc:sldMk cId="196527041" sldId="263"/>
            <ac:spMk id="5" creationId="{B7059F41-CE45-2063-7EE4-9FDA83C97EA3}"/>
          </ac:spMkLst>
        </pc:spChg>
        <pc:spChg chg="del">
          <ac:chgData name="EMANUELE CORONGIU" userId="9ba42ac9-91bf-4ee0-bf20-14aefb805f3f" providerId="ADAL" clId="{BE3CD6A0-DC7E-4051-89EC-6237E5B20127}" dt="2023-12-23T16:56:48.098" v="769" actId="478"/>
          <ac:spMkLst>
            <pc:docMk/>
            <pc:sldMk cId="196527041" sldId="263"/>
            <ac:spMk id="6" creationId="{37156AF2-CCAE-AB03-369C-F47B469BFAA2}"/>
          </ac:spMkLst>
        </pc:spChg>
        <pc:spChg chg="add mod">
          <ac:chgData name="EMANUELE CORONGIU" userId="9ba42ac9-91bf-4ee0-bf20-14aefb805f3f" providerId="ADAL" clId="{BE3CD6A0-DC7E-4051-89EC-6237E5B20127}" dt="2023-12-23T17:00:55.561" v="976" actId="20577"/>
          <ac:spMkLst>
            <pc:docMk/>
            <pc:sldMk cId="196527041" sldId="263"/>
            <ac:spMk id="14" creationId="{575B9675-921F-AABA-27D7-418B00699382}"/>
          </ac:spMkLst>
        </pc:spChg>
        <pc:picChg chg="del">
          <ac:chgData name="EMANUELE CORONGIU" userId="9ba42ac9-91bf-4ee0-bf20-14aefb805f3f" providerId="ADAL" clId="{BE3CD6A0-DC7E-4051-89EC-6237E5B20127}" dt="2023-12-23T16:56:46.959" v="768" actId="478"/>
          <ac:picMkLst>
            <pc:docMk/>
            <pc:sldMk cId="196527041" sldId="263"/>
            <ac:picMk id="8" creationId="{B5346D1C-BB2C-777E-1AC9-952D47BCBD5C}"/>
          </ac:picMkLst>
        </pc:picChg>
        <pc:picChg chg="del">
          <ac:chgData name="EMANUELE CORONGIU" userId="9ba42ac9-91bf-4ee0-bf20-14aefb805f3f" providerId="ADAL" clId="{BE3CD6A0-DC7E-4051-89EC-6237E5B20127}" dt="2023-12-23T16:56:48.905" v="770" actId="478"/>
          <ac:picMkLst>
            <pc:docMk/>
            <pc:sldMk cId="196527041" sldId="263"/>
            <ac:picMk id="9" creationId="{3EEAF616-4491-D476-9B87-44C69E1012E7}"/>
          </ac:picMkLst>
        </pc:picChg>
        <pc:picChg chg="add mod">
          <ac:chgData name="EMANUELE CORONGIU" userId="9ba42ac9-91bf-4ee0-bf20-14aefb805f3f" providerId="ADAL" clId="{BE3CD6A0-DC7E-4051-89EC-6237E5B20127}" dt="2023-12-23T17:00:59.345" v="977" actId="1076"/>
          <ac:picMkLst>
            <pc:docMk/>
            <pc:sldMk cId="196527041" sldId="263"/>
            <ac:picMk id="10" creationId="{92E6F7C9-8CB7-A344-F29A-57C2E0E9981D}"/>
          </ac:picMkLst>
        </pc:picChg>
        <pc:picChg chg="add mod">
          <ac:chgData name="EMANUELE CORONGIU" userId="9ba42ac9-91bf-4ee0-bf20-14aefb805f3f" providerId="ADAL" clId="{BE3CD6A0-DC7E-4051-89EC-6237E5B20127}" dt="2023-12-23T17:01:01.914" v="978" actId="1076"/>
          <ac:picMkLst>
            <pc:docMk/>
            <pc:sldMk cId="196527041" sldId="263"/>
            <ac:picMk id="13" creationId="{852032A1-61D3-225A-3B75-21E4FA0A581F}"/>
          </ac:picMkLst>
        </pc:picChg>
      </pc:sldChg>
      <pc:sldChg chg="addSp delSp modSp add mod modTransition">
        <pc:chgData name="EMANUELE CORONGIU" userId="9ba42ac9-91bf-4ee0-bf20-14aefb805f3f" providerId="ADAL" clId="{BE3CD6A0-DC7E-4051-89EC-6237E5B20127}" dt="2023-12-23T17:15:54.784" v="1378" actId="20577"/>
        <pc:sldMkLst>
          <pc:docMk/>
          <pc:sldMk cId="3501441687" sldId="264"/>
        </pc:sldMkLst>
        <pc:spChg chg="mod">
          <ac:chgData name="EMANUELE CORONGIU" userId="9ba42ac9-91bf-4ee0-bf20-14aefb805f3f" providerId="ADAL" clId="{BE3CD6A0-DC7E-4051-89EC-6237E5B20127}" dt="2023-12-23T16:52:01.525" v="673" actId="20577"/>
          <ac:spMkLst>
            <pc:docMk/>
            <pc:sldMk cId="3501441687" sldId="264"/>
            <ac:spMk id="2" creationId="{82F832C6-2C2A-119E-ECED-77E59BBBC34E}"/>
          </ac:spMkLst>
        </pc:spChg>
        <pc:spChg chg="del mod">
          <ac:chgData name="EMANUELE CORONGIU" userId="9ba42ac9-91bf-4ee0-bf20-14aefb805f3f" providerId="ADAL" clId="{BE3CD6A0-DC7E-4051-89EC-6237E5B20127}" dt="2023-12-23T17:09:19.227" v="1164" actId="478"/>
          <ac:spMkLst>
            <pc:docMk/>
            <pc:sldMk cId="3501441687" sldId="264"/>
            <ac:spMk id="3" creationId="{F477B211-D04F-0F2F-9BDB-600EFC23F8A8}"/>
          </ac:spMkLst>
        </pc:spChg>
        <pc:spChg chg="del mod">
          <ac:chgData name="EMANUELE CORONGIU" userId="9ba42ac9-91bf-4ee0-bf20-14aefb805f3f" providerId="ADAL" clId="{BE3CD6A0-DC7E-4051-89EC-6237E5B20127}" dt="2023-12-23T17:09:17.938" v="1163" actId="478"/>
          <ac:spMkLst>
            <pc:docMk/>
            <pc:sldMk cId="3501441687" sldId="264"/>
            <ac:spMk id="4" creationId="{99FB1223-6FD2-4C65-6FD2-B230A2AB8EEB}"/>
          </ac:spMkLst>
        </pc:spChg>
        <pc:spChg chg="del mod">
          <ac:chgData name="EMANUELE CORONGIU" userId="9ba42ac9-91bf-4ee0-bf20-14aefb805f3f" providerId="ADAL" clId="{BE3CD6A0-DC7E-4051-89EC-6237E5B20127}" dt="2023-12-23T17:09:22.888" v="1168" actId="478"/>
          <ac:spMkLst>
            <pc:docMk/>
            <pc:sldMk cId="3501441687" sldId="264"/>
            <ac:spMk id="5" creationId="{B7059F41-CE45-2063-7EE4-9FDA83C97EA3}"/>
          </ac:spMkLst>
        </pc:spChg>
        <pc:spChg chg="del mod">
          <ac:chgData name="EMANUELE CORONGIU" userId="9ba42ac9-91bf-4ee0-bf20-14aefb805f3f" providerId="ADAL" clId="{BE3CD6A0-DC7E-4051-89EC-6237E5B20127}" dt="2023-12-23T17:09:20.973" v="1166" actId="478"/>
          <ac:spMkLst>
            <pc:docMk/>
            <pc:sldMk cId="3501441687" sldId="264"/>
            <ac:spMk id="6" creationId="{37156AF2-CCAE-AB03-369C-F47B469BFAA2}"/>
          </ac:spMkLst>
        </pc:spChg>
        <pc:spChg chg="del">
          <ac:chgData name="EMANUELE CORONGIU" userId="9ba42ac9-91bf-4ee0-bf20-14aefb805f3f" providerId="ADAL" clId="{BE3CD6A0-DC7E-4051-89EC-6237E5B20127}" dt="2023-12-23T17:09:24.316" v="1169" actId="478"/>
          <ac:spMkLst>
            <pc:docMk/>
            <pc:sldMk cId="3501441687" sldId="264"/>
            <ac:spMk id="12" creationId="{C3FB30B7-8CA4-F604-54BE-175F998C0887}"/>
          </ac:spMkLst>
        </pc:spChg>
        <pc:spChg chg="add mod">
          <ac:chgData name="EMANUELE CORONGIU" userId="9ba42ac9-91bf-4ee0-bf20-14aefb805f3f" providerId="ADAL" clId="{BE3CD6A0-DC7E-4051-89EC-6237E5B20127}" dt="2023-12-23T17:15:54.784" v="1378" actId="20577"/>
          <ac:spMkLst>
            <pc:docMk/>
            <pc:sldMk cId="3501441687" sldId="264"/>
            <ac:spMk id="16" creationId="{52B2E935-FC63-7FBE-61A5-67500909FCFD}"/>
          </ac:spMkLst>
        </pc:spChg>
        <pc:picChg chg="del mod">
          <ac:chgData name="EMANUELE CORONGIU" userId="9ba42ac9-91bf-4ee0-bf20-14aefb805f3f" providerId="ADAL" clId="{BE3CD6A0-DC7E-4051-89EC-6237E5B20127}" dt="2023-12-23T17:09:19.832" v="1165" actId="478"/>
          <ac:picMkLst>
            <pc:docMk/>
            <pc:sldMk cId="3501441687" sldId="264"/>
            <ac:picMk id="8" creationId="{B5346D1C-BB2C-777E-1AC9-952D47BCBD5C}"/>
          </ac:picMkLst>
        </pc:picChg>
        <pc:picChg chg="del mod">
          <ac:chgData name="EMANUELE CORONGIU" userId="9ba42ac9-91bf-4ee0-bf20-14aefb805f3f" providerId="ADAL" clId="{BE3CD6A0-DC7E-4051-89EC-6237E5B20127}" dt="2023-12-23T17:09:21.771" v="1167" actId="478"/>
          <ac:picMkLst>
            <pc:docMk/>
            <pc:sldMk cId="3501441687" sldId="264"/>
            <ac:picMk id="9" creationId="{3EEAF616-4491-D476-9B87-44C69E1012E7}"/>
          </ac:picMkLst>
        </pc:picChg>
        <pc:picChg chg="add del mod">
          <ac:chgData name="EMANUELE CORONGIU" userId="9ba42ac9-91bf-4ee0-bf20-14aefb805f3f" providerId="ADAL" clId="{BE3CD6A0-DC7E-4051-89EC-6237E5B20127}" dt="2023-12-23T17:12:40.556" v="1244" actId="478"/>
          <ac:picMkLst>
            <pc:docMk/>
            <pc:sldMk cId="3501441687" sldId="264"/>
            <ac:picMk id="10" creationId="{F378FAF3-B277-82CE-5DC6-2AC419A05123}"/>
          </ac:picMkLst>
        </pc:picChg>
        <pc:picChg chg="add del mod">
          <ac:chgData name="EMANUELE CORONGIU" userId="9ba42ac9-91bf-4ee0-bf20-14aefb805f3f" providerId="ADAL" clId="{BE3CD6A0-DC7E-4051-89EC-6237E5B20127}" dt="2023-12-23T17:12:39.442" v="1243" actId="478"/>
          <ac:picMkLst>
            <pc:docMk/>
            <pc:sldMk cId="3501441687" sldId="264"/>
            <ac:picMk id="13" creationId="{F1523CE3-0683-51C8-17D4-7C531B52CC44}"/>
          </ac:picMkLst>
        </pc:picChg>
        <pc:picChg chg="add mod">
          <ac:chgData name="EMANUELE CORONGIU" userId="9ba42ac9-91bf-4ee0-bf20-14aefb805f3f" providerId="ADAL" clId="{BE3CD6A0-DC7E-4051-89EC-6237E5B20127}" dt="2023-12-23T17:13:18.336" v="1259" actId="1076"/>
          <ac:picMkLst>
            <pc:docMk/>
            <pc:sldMk cId="3501441687" sldId="264"/>
            <ac:picMk id="15" creationId="{6F8A745A-8CBB-C8D0-777F-4C747EB97653}"/>
          </ac:picMkLst>
        </pc:picChg>
      </pc:sldChg>
      <pc:sldChg chg="addSp delSp modSp add mod modTransition modAnim">
        <pc:chgData name="EMANUELE CORONGIU" userId="9ba42ac9-91bf-4ee0-bf20-14aefb805f3f" providerId="ADAL" clId="{BE3CD6A0-DC7E-4051-89EC-6237E5B20127}" dt="2023-12-23T17:16:04.305" v="1379" actId="1076"/>
        <pc:sldMkLst>
          <pc:docMk/>
          <pc:sldMk cId="2208866644" sldId="265"/>
        </pc:sldMkLst>
        <pc:spChg chg="mod">
          <ac:chgData name="EMANUELE CORONGIU" userId="9ba42ac9-91bf-4ee0-bf20-14aefb805f3f" providerId="ADAL" clId="{BE3CD6A0-DC7E-4051-89EC-6237E5B20127}" dt="2023-12-23T16:52:18.947" v="681" actId="20577"/>
          <ac:spMkLst>
            <pc:docMk/>
            <pc:sldMk cId="2208866644" sldId="265"/>
            <ac:spMk id="2" creationId="{82F832C6-2C2A-119E-ECED-77E59BBBC34E}"/>
          </ac:spMkLst>
        </pc:spChg>
        <pc:spChg chg="del mod">
          <ac:chgData name="EMANUELE CORONGIU" userId="9ba42ac9-91bf-4ee0-bf20-14aefb805f3f" providerId="ADAL" clId="{BE3CD6A0-DC7E-4051-89EC-6237E5B20127}" dt="2023-12-23T16:52:57.436" v="720" actId="478"/>
          <ac:spMkLst>
            <pc:docMk/>
            <pc:sldMk cId="2208866644" sldId="265"/>
            <ac:spMk id="3" creationId="{F477B211-D04F-0F2F-9BDB-600EFC23F8A8}"/>
          </ac:spMkLst>
        </pc:spChg>
        <pc:spChg chg="del mod">
          <ac:chgData name="EMANUELE CORONGIU" userId="9ba42ac9-91bf-4ee0-bf20-14aefb805f3f" providerId="ADAL" clId="{BE3CD6A0-DC7E-4051-89EC-6237E5B20127}" dt="2023-12-23T16:52:57.436" v="720" actId="478"/>
          <ac:spMkLst>
            <pc:docMk/>
            <pc:sldMk cId="2208866644" sldId="265"/>
            <ac:spMk id="4" creationId="{99FB1223-6FD2-4C65-6FD2-B230A2AB8EEB}"/>
          </ac:spMkLst>
        </pc:spChg>
        <pc:spChg chg="del mod">
          <ac:chgData name="EMANUELE CORONGIU" userId="9ba42ac9-91bf-4ee0-bf20-14aefb805f3f" providerId="ADAL" clId="{BE3CD6A0-DC7E-4051-89EC-6237E5B20127}" dt="2023-12-23T16:52:57.436" v="720" actId="478"/>
          <ac:spMkLst>
            <pc:docMk/>
            <pc:sldMk cId="2208866644" sldId="265"/>
            <ac:spMk id="5" creationId="{B7059F41-CE45-2063-7EE4-9FDA83C97EA3}"/>
          </ac:spMkLst>
        </pc:spChg>
        <pc:spChg chg="del">
          <ac:chgData name="EMANUELE CORONGIU" userId="9ba42ac9-91bf-4ee0-bf20-14aefb805f3f" providerId="ADAL" clId="{BE3CD6A0-DC7E-4051-89EC-6237E5B20127}" dt="2023-12-23T16:52:59.023" v="721" actId="478"/>
          <ac:spMkLst>
            <pc:docMk/>
            <pc:sldMk cId="2208866644" sldId="265"/>
            <ac:spMk id="6" creationId="{37156AF2-CCAE-AB03-369C-F47B469BFAA2}"/>
          </ac:spMkLst>
        </pc:spChg>
        <pc:spChg chg="add mod">
          <ac:chgData name="EMANUELE CORONGIU" userId="9ba42ac9-91bf-4ee0-bf20-14aefb805f3f" providerId="ADAL" clId="{BE3CD6A0-DC7E-4051-89EC-6237E5B20127}" dt="2023-12-23T17:11:44.324" v="1234" actId="1076"/>
          <ac:spMkLst>
            <pc:docMk/>
            <pc:sldMk cId="2208866644" sldId="265"/>
            <ac:spMk id="10" creationId="{F56FA23E-83E5-550E-47A4-38D54227782C}"/>
          </ac:spMkLst>
        </pc:spChg>
        <pc:spChg chg="mod ord">
          <ac:chgData name="EMANUELE CORONGIU" userId="9ba42ac9-91bf-4ee0-bf20-14aefb805f3f" providerId="ADAL" clId="{BE3CD6A0-DC7E-4051-89EC-6237E5B20127}" dt="2023-12-23T17:16:04.305" v="1379" actId="1076"/>
          <ac:spMkLst>
            <pc:docMk/>
            <pc:sldMk cId="2208866644" sldId="265"/>
            <ac:spMk id="12" creationId="{C3FB30B7-8CA4-F604-54BE-175F998C0887}"/>
          </ac:spMkLst>
        </pc:spChg>
        <pc:picChg chg="add mod">
          <ac:chgData name="EMANUELE CORONGIU" userId="9ba42ac9-91bf-4ee0-bf20-14aefb805f3f" providerId="ADAL" clId="{BE3CD6A0-DC7E-4051-89EC-6237E5B20127}" dt="2023-12-23T17:11:02.645" v="1186" actId="1076"/>
          <ac:picMkLst>
            <pc:docMk/>
            <pc:sldMk cId="2208866644" sldId="265"/>
            <ac:picMk id="7" creationId="{B4FC1851-AECF-4D23-C6E5-7BA8B9833794}"/>
          </ac:picMkLst>
        </pc:picChg>
        <pc:picChg chg="del mod">
          <ac:chgData name="EMANUELE CORONGIU" userId="9ba42ac9-91bf-4ee0-bf20-14aefb805f3f" providerId="ADAL" clId="{BE3CD6A0-DC7E-4051-89EC-6237E5B20127}" dt="2023-12-23T16:52:57.436" v="720" actId="478"/>
          <ac:picMkLst>
            <pc:docMk/>
            <pc:sldMk cId="2208866644" sldId="265"/>
            <ac:picMk id="8" creationId="{B5346D1C-BB2C-777E-1AC9-952D47BCBD5C}"/>
          </ac:picMkLst>
        </pc:picChg>
        <pc:picChg chg="del mod">
          <ac:chgData name="EMANUELE CORONGIU" userId="9ba42ac9-91bf-4ee0-bf20-14aefb805f3f" providerId="ADAL" clId="{BE3CD6A0-DC7E-4051-89EC-6237E5B20127}" dt="2023-12-23T16:52:57.436" v="720" actId="478"/>
          <ac:picMkLst>
            <pc:docMk/>
            <pc:sldMk cId="2208866644" sldId="265"/>
            <ac:picMk id="9" creationId="{3EEAF616-4491-D476-9B87-44C69E1012E7}"/>
          </ac:picMkLst>
        </pc:picChg>
      </pc:sldChg>
      <pc:sldChg chg="add del">
        <pc:chgData name="EMANUELE CORONGIU" userId="9ba42ac9-91bf-4ee0-bf20-14aefb805f3f" providerId="ADAL" clId="{BE3CD6A0-DC7E-4051-89EC-6237E5B20127}" dt="2023-12-23T16:52:28.938" v="682" actId="47"/>
        <pc:sldMkLst>
          <pc:docMk/>
          <pc:sldMk cId="496174379" sldId="266"/>
        </pc:sldMkLst>
      </pc:sldChg>
      <pc:sldChg chg="add del">
        <pc:chgData name="EMANUELE CORONGIU" userId="9ba42ac9-91bf-4ee0-bf20-14aefb805f3f" providerId="ADAL" clId="{BE3CD6A0-DC7E-4051-89EC-6237E5B20127}" dt="2023-12-23T16:52:30.087" v="683" actId="47"/>
        <pc:sldMkLst>
          <pc:docMk/>
          <pc:sldMk cId="4190235317" sldId="267"/>
        </pc:sldMkLst>
      </pc:sldChg>
      <pc:sldChg chg="delSp modSp add mod modTransition">
        <pc:chgData name="EMANUELE CORONGIU" userId="9ba42ac9-91bf-4ee0-bf20-14aefb805f3f" providerId="ADAL" clId="{BE3CD6A0-DC7E-4051-89EC-6237E5B20127}" dt="2023-12-23T17:16:52.115" v="1385" actId="1076"/>
        <pc:sldMkLst>
          <pc:docMk/>
          <pc:sldMk cId="710540933" sldId="268"/>
        </pc:sldMkLst>
        <pc:spChg chg="mod">
          <ac:chgData name="EMANUELE CORONGIU" userId="9ba42ac9-91bf-4ee0-bf20-14aefb805f3f" providerId="ADAL" clId="{BE3CD6A0-DC7E-4051-89EC-6237E5B20127}" dt="2023-12-23T17:16:52.115" v="1385" actId="1076"/>
          <ac:spMkLst>
            <pc:docMk/>
            <pc:sldMk cId="710540933" sldId="268"/>
            <ac:spMk id="2" creationId="{82F832C6-2C2A-119E-ECED-77E59BBBC34E}"/>
          </ac:spMkLst>
        </pc:spChg>
        <pc:spChg chg="del">
          <ac:chgData name="EMANUELE CORONGIU" userId="9ba42ac9-91bf-4ee0-bf20-14aefb805f3f" providerId="ADAL" clId="{BE3CD6A0-DC7E-4051-89EC-6237E5B20127}" dt="2023-12-23T16:52:32.581" v="684" actId="478"/>
          <ac:spMkLst>
            <pc:docMk/>
            <pc:sldMk cId="710540933" sldId="268"/>
            <ac:spMk id="3" creationId="{F477B211-D04F-0F2F-9BDB-600EFC23F8A8}"/>
          </ac:spMkLst>
        </pc:spChg>
        <pc:spChg chg="del">
          <ac:chgData name="EMANUELE CORONGIU" userId="9ba42ac9-91bf-4ee0-bf20-14aefb805f3f" providerId="ADAL" clId="{BE3CD6A0-DC7E-4051-89EC-6237E5B20127}" dt="2023-12-23T16:52:32.581" v="684" actId="478"/>
          <ac:spMkLst>
            <pc:docMk/>
            <pc:sldMk cId="710540933" sldId="268"/>
            <ac:spMk id="4" creationId="{99FB1223-6FD2-4C65-6FD2-B230A2AB8EEB}"/>
          </ac:spMkLst>
        </pc:spChg>
        <pc:spChg chg="del">
          <ac:chgData name="EMANUELE CORONGIU" userId="9ba42ac9-91bf-4ee0-bf20-14aefb805f3f" providerId="ADAL" clId="{BE3CD6A0-DC7E-4051-89EC-6237E5B20127}" dt="2023-12-23T16:52:32.581" v="684" actId="478"/>
          <ac:spMkLst>
            <pc:docMk/>
            <pc:sldMk cId="710540933" sldId="268"/>
            <ac:spMk id="5" creationId="{B7059F41-CE45-2063-7EE4-9FDA83C97EA3}"/>
          </ac:spMkLst>
        </pc:spChg>
        <pc:spChg chg="del">
          <ac:chgData name="EMANUELE CORONGIU" userId="9ba42ac9-91bf-4ee0-bf20-14aefb805f3f" providerId="ADAL" clId="{BE3CD6A0-DC7E-4051-89EC-6237E5B20127}" dt="2023-12-23T16:52:33.896" v="685" actId="478"/>
          <ac:spMkLst>
            <pc:docMk/>
            <pc:sldMk cId="710540933" sldId="268"/>
            <ac:spMk id="6" creationId="{37156AF2-CCAE-AB03-369C-F47B469BFAA2}"/>
          </ac:spMkLst>
        </pc:spChg>
        <pc:spChg chg="del">
          <ac:chgData name="EMANUELE CORONGIU" userId="9ba42ac9-91bf-4ee0-bf20-14aefb805f3f" providerId="ADAL" clId="{BE3CD6A0-DC7E-4051-89EC-6237E5B20127}" dt="2023-12-23T16:52:32.581" v="684" actId="478"/>
          <ac:spMkLst>
            <pc:docMk/>
            <pc:sldMk cId="710540933" sldId="268"/>
            <ac:spMk id="12" creationId="{C3FB30B7-8CA4-F604-54BE-175F998C0887}"/>
          </ac:spMkLst>
        </pc:spChg>
        <pc:picChg chg="del">
          <ac:chgData name="EMANUELE CORONGIU" userId="9ba42ac9-91bf-4ee0-bf20-14aefb805f3f" providerId="ADAL" clId="{BE3CD6A0-DC7E-4051-89EC-6237E5B20127}" dt="2023-12-23T16:52:32.581" v="684" actId="478"/>
          <ac:picMkLst>
            <pc:docMk/>
            <pc:sldMk cId="710540933" sldId="268"/>
            <ac:picMk id="8" creationId="{B5346D1C-BB2C-777E-1AC9-952D47BCBD5C}"/>
          </ac:picMkLst>
        </pc:picChg>
        <pc:picChg chg="del">
          <ac:chgData name="EMANUELE CORONGIU" userId="9ba42ac9-91bf-4ee0-bf20-14aefb805f3f" providerId="ADAL" clId="{BE3CD6A0-DC7E-4051-89EC-6237E5B20127}" dt="2023-12-23T16:52:32.581" v="684" actId="478"/>
          <ac:picMkLst>
            <pc:docMk/>
            <pc:sldMk cId="710540933" sldId="268"/>
            <ac:picMk id="9" creationId="{3EEAF616-4491-D476-9B87-44C69E1012E7}"/>
          </ac:picMkLst>
        </pc:picChg>
      </pc:sldChg>
      <pc:sldChg chg="addSp delSp modSp add mod">
        <pc:chgData name="EMANUELE CORONGIU" userId="9ba42ac9-91bf-4ee0-bf20-14aefb805f3f" providerId="ADAL" clId="{BE3CD6A0-DC7E-4051-89EC-6237E5B20127}" dt="2023-12-23T17:05:00.767" v="1104" actId="1076"/>
        <pc:sldMkLst>
          <pc:docMk/>
          <pc:sldMk cId="3037668100" sldId="269"/>
        </pc:sldMkLst>
        <pc:spChg chg="del">
          <ac:chgData name="EMANUELE CORONGIU" userId="9ba42ac9-91bf-4ee0-bf20-14aefb805f3f" providerId="ADAL" clId="{BE3CD6A0-DC7E-4051-89EC-6237E5B20127}" dt="2023-12-23T17:01:18.575" v="980" actId="478"/>
          <ac:spMkLst>
            <pc:docMk/>
            <pc:sldMk cId="3037668100" sldId="269"/>
            <ac:spMk id="3" creationId="{F477B211-D04F-0F2F-9BDB-600EFC23F8A8}"/>
          </ac:spMkLst>
        </pc:spChg>
        <pc:spChg chg="add mod">
          <ac:chgData name="EMANUELE CORONGIU" userId="9ba42ac9-91bf-4ee0-bf20-14aefb805f3f" providerId="ADAL" clId="{BE3CD6A0-DC7E-4051-89EC-6237E5B20127}" dt="2023-12-23T17:03:58.218" v="1083" actId="1076"/>
          <ac:spMkLst>
            <pc:docMk/>
            <pc:sldMk cId="3037668100" sldId="269"/>
            <ac:spMk id="4" creationId="{A6D830BD-7F72-807A-6410-113186143E4D}"/>
          </ac:spMkLst>
        </pc:spChg>
        <pc:spChg chg="add mod">
          <ac:chgData name="EMANUELE CORONGIU" userId="9ba42ac9-91bf-4ee0-bf20-14aefb805f3f" providerId="ADAL" clId="{BE3CD6A0-DC7E-4051-89EC-6237E5B20127}" dt="2023-12-23T17:04:25.779" v="1088" actId="1076"/>
          <ac:spMkLst>
            <pc:docMk/>
            <pc:sldMk cId="3037668100" sldId="269"/>
            <ac:spMk id="5" creationId="{4242D593-EC63-D73A-0C0E-B431ED1008BC}"/>
          </ac:spMkLst>
        </pc:spChg>
        <pc:spChg chg="add mod">
          <ac:chgData name="EMANUELE CORONGIU" userId="9ba42ac9-91bf-4ee0-bf20-14aefb805f3f" providerId="ADAL" clId="{BE3CD6A0-DC7E-4051-89EC-6237E5B20127}" dt="2023-12-23T17:04:57.594" v="1102" actId="1076"/>
          <ac:spMkLst>
            <pc:docMk/>
            <pc:sldMk cId="3037668100" sldId="269"/>
            <ac:spMk id="6" creationId="{646AF9F7-D80D-21AF-C180-A000C5B78AD8}"/>
          </ac:spMkLst>
        </pc:spChg>
        <pc:spChg chg="add mod">
          <ac:chgData name="EMANUELE CORONGIU" userId="9ba42ac9-91bf-4ee0-bf20-14aefb805f3f" providerId="ADAL" clId="{BE3CD6A0-DC7E-4051-89EC-6237E5B20127}" dt="2023-12-23T17:04:58.524" v="1103" actId="1076"/>
          <ac:spMkLst>
            <pc:docMk/>
            <pc:sldMk cId="3037668100" sldId="269"/>
            <ac:spMk id="7" creationId="{795E835A-F3A4-B800-6F25-884A727ACA9C}"/>
          </ac:spMkLst>
        </pc:spChg>
        <pc:spChg chg="del">
          <ac:chgData name="EMANUELE CORONGIU" userId="9ba42ac9-91bf-4ee0-bf20-14aefb805f3f" providerId="ADAL" clId="{BE3CD6A0-DC7E-4051-89EC-6237E5B20127}" dt="2023-12-23T17:01:20.226" v="982" actId="478"/>
          <ac:spMkLst>
            <pc:docMk/>
            <pc:sldMk cId="3037668100" sldId="269"/>
            <ac:spMk id="12" creationId="{C3FB30B7-8CA4-F604-54BE-175F998C0887}"/>
          </ac:spMkLst>
        </pc:spChg>
        <pc:spChg chg="add mod">
          <ac:chgData name="EMANUELE CORONGIU" userId="9ba42ac9-91bf-4ee0-bf20-14aefb805f3f" providerId="ADAL" clId="{BE3CD6A0-DC7E-4051-89EC-6237E5B20127}" dt="2023-12-23T17:05:00.767" v="1104" actId="1076"/>
          <ac:spMkLst>
            <pc:docMk/>
            <pc:sldMk cId="3037668100" sldId="269"/>
            <ac:spMk id="14" creationId="{C2BD7CD3-F318-4770-5BA8-818599832302}"/>
          </ac:spMkLst>
        </pc:spChg>
        <pc:picChg chg="add mod">
          <ac:chgData name="EMANUELE CORONGIU" userId="9ba42ac9-91bf-4ee0-bf20-14aefb805f3f" providerId="ADAL" clId="{BE3CD6A0-DC7E-4051-89EC-6237E5B20127}" dt="2023-12-23T17:04:36.758" v="1093" actId="1076"/>
          <ac:picMkLst>
            <pc:docMk/>
            <pc:sldMk cId="3037668100" sldId="269"/>
            <ac:picMk id="9" creationId="{A0886FED-8B6A-9B35-0769-320E6A472C24}"/>
          </ac:picMkLst>
        </pc:picChg>
        <pc:picChg chg="del">
          <ac:chgData name="EMANUELE CORONGIU" userId="9ba42ac9-91bf-4ee0-bf20-14aefb805f3f" providerId="ADAL" clId="{BE3CD6A0-DC7E-4051-89EC-6237E5B20127}" dt="2023-12-23T17:01:19.063" v="981" actId="478"/>
          <ac:picMkLst>
            <pc:docMk/>
            <pc:sldMk cId="3037668100" sldId="269"/>
            <ac:picMk id="10" creationId="{09B40289-4184-2BDA-3094-68C323D6B50A}"/>
          </ac:picMkLst>
        </pc:picChg>
        <pc:picChg chg="add mod">
          <ac:chgData name="EMANUELE CORONGIU" userId="9ba42ac9-91bf-4ee0-bf20-14aefb805f3f" providerId="ADAL" clId="{BE3CD6A0-DC7E-4051-89EC-6237E5B20127}" dt="2023-12-23T17:04:56.578" v="1101" actId="1076"/>
          <ac:picMkLst>
            <pc:docMk/>
            <pc:sldMk cId="3037668100" sldId="269"/>
            <ac:picMk id="11" creationId="{CE5C786D-0B33-2114-4CD3-C35C9CD6321C}"/>
          </ac:picMkLst>
        </pc:picChg>
        <pc:picChg chg="add del mod">
          <ac:chgData name="EMANUELE CORONGIU" userId="9ba42ac9-91bf-4ee0-bf20-14aefb805f3f" providerId="ADAL" clId="{BE3CD6A0-DC7E-4051-89EC-6237E5B20127}" dt="2023-12-23T17:04:54.759" v="1100" actId="478"/>
          <ac:picMkLst>
            <pc:docMk/>
            <pc:sldMk cId="3037668100" sldId="269"/>
            <ac:picMk id="13" creationId="{8CA1294F-5060-3261-98EF-64BF045EBE9E}"/>
          </ac:picMkLst>
        </pc:picChg>
      </pc:sldChg>
      <pc:sldChg chg="addSp delSp modSp add mod">
        <pc:chgData name="EMANUELE CORONGIU" userId="9ba42ac9-91bf-4ee0-bf20-14aefb805f3f" providerId="ADAL" clId="{BE3CD6A0-DC7E-4051-89EC-6237E5B20127}" dt="2023-12-23T17:08:42.032" v="1162" actId="1037"/>
        <pc:sldMkLst>
          <pc:docMk/>
          <pc:sldMk cId="4189746532" sldId="270"/>
        </pc:sldMkLst>
        <pc:spChg chg="add mod">
          <ac:chgData name="EMANUELE CORONGIU" userId="9ba42ac9-91bf-4ee0-bf20-14aefb805f3f" providerId="ADAL" clId="{BE3CD6A0-DC7E-4051-89EC-6237E5B20127}" dt="2023-12-23T17:08:42.032" v="1162" actId="1037"/>
          <ac:spMkLst>
            <pc:docMk/>
            <pc:sldMk cId="4189746532" sldId="270"/>
            <ac:spMk id="9" creationId="{78523071-9197-ED32-789D-1F1CAEC8721F}"/>
          </ac:spMkLst>
        </pc:spChg>
        <pc:spChg chg="add mod">
          <ac:chgData name="EMANUELE CORONGIU" userId="9ba42ac9-91bf-4ee0-bf20-14aefb805f3f" providerId="ADAL" clId="{BE3CD6A0-DC7E-4051-89EC-6237E5B20127}" dt="2023-12-23T17:08:37.748" v="1160" actId="1038"/>
          <ac:spMkLst>
            <pc:docMk/>
            <pc:sldMk cId="4189746532" sldId="270"/>
            <ac:spMk id="11" creationId="{49CD9DF6-C82F-E181-E8EA-3197B3EFAB23}"/>
          </ac:spMkLst>
        </pc:spChg>
        <pc:spChg chg="del">
          <ac:chgData name="EMANUELE CORONGIU" userId="9ba42ac9-91bf-4ee0-bf20-14aefb805f3f" providerId="ADAL" clId="{BE3CD6A0-DC7E-4051-89EC-6237E5B20127}" dt="2023-12-23T17:05:22.469" v="1108" actId="478"/>
          <ac:spMkLst>
            <pc:docMk/>
            <pc:sldMk cId="4189746532" sldId="270"/>
            <ac:spMk id="14" creationId="{575B9675-921F-AABA-27D7-418B00699382}"/>
          </ac:spMkLst>
        </pc:spChg>
        <pc:picChg chg="add del mod">
          <ac:chgData name="EMANUELE CORONGIU" userId="9ba42ac9-91bf-4ee0-bf20-14aefb805f3f" providerId="ADAL" clId="{BE3CD6A0-DC7E-4051-89EC-6237E5B20127}" dt="2023-12-23T17:06:32.378" v="1111" actId="478"/>
          <ac:picMkLst>
            <pc:docMk/>
            <pc:sldMk cId="4189746532" sldId="270"/>
            <ac:picMk id="4" creationId="{991921B9-9573-6401-25F5-F816888A4F14}"/>
          </ac:picMkLst>
        </pc:picChg>
        <pc:picChg chg="add mod">
          <ac:chgData name="EMANUELE CORONGIU" userId="9ba42ac9-91bf-4ee0-bf20-14aefb805f3f" providerId="ADAL" clId="{BE3CD6A0-DC7E-4051-89EC-6237E5B20127}" dt="2023-12-23T17:08:06.177" v="1153" actId="1076"/>
          <ac:picMkLst>
            <pc:docMk/>
            <pc:sldMk cId="4189746532" sldId="270"/>
            <ac:picMk id="6" creationId="{B11E74BA-4E39-0A75-EA6C-5C43228C5FD4}"/>
          </ac:picMkLst>
        </pc:picChg>
        <pc:picChg chg="add mod">
          <ac:chgData name="EMANUELE CORONGIU" userId="9ba42ac9-91bf-4ee0-bf20-14aefb805f3f" providerId="ADAL" clId="{BE3CD6A0-DC7E-4051-89EC-6237E5B20127}" dt="2023-12-23T17:06:49.417" v="1115" actId="1076"/>
          <ac:picMkLst>
            <pc:docMk/>
            <pc:sldMk cId="4189746532" sldId="270"/>
            <ac:picMk id="8" creationId="{D6EB0435-84F4-4486-FDA2-674927123367}"/>
          </ac:picMkLst>
        </pc:picChg>
        <pc:picChg chg="del">
          <ac:chgData name="EMANUELE CORONGIU" userId="9ba42ac9-91bf-4ee0-bf20-14aefb805f3f" providerId="ADAL" clId="{BE3CD6A0-DC7E-4051-89EC-6237E5B20127}" dt="2023-12-23T17:05:20.214" v="1106" actId="478"/>
          <ac:picMkLst>
            <pc:docMk/>
            <pc:sldMk cId="4189746532" sldId="270"/>
            <ac:picMk id="10" creationId="{92E6F7C9-8CB7-A344-F29A-57C2E0E9981D}"/>
          </ac:picMkLst>
        </pc:picChg>
        <pc:picChg chg="del">
          <ac:chgData name="EMANUELE CORONGIU" userId="9ba42ac9-91bf-4ee0-bf20-14aefb805f3f" providerId="ADAL" clId="{BE3CD6A0-DC7E-4051-89EC-6237E5B20127}" dt="2023-12-23T17:05:20.923" v="1107" actId="478"/>
          <ac:picMkLst>
            <pc:docMk/>
            <pc:sldMk cId="4189746532" sldId="270"/>
            <ac:picMk id="13" creationId="{852032A1-61D3-225A-3B75-21E4FA0A581F}"/>
          </ac:picMkLst>
        </pc:picChg>
      </pc:sldChg>
      <pc:sldChg chg="addSp delSp modSp add mod">
        <pc:chgData name="EMANUELE CORONGIU" userId="9ba42ac9-91bf-4ee0-bf20-14aefb805f3f" providerId="ADAL" clId="{BE3CD6A0-DC7E-4051-89EC-6237E5B20127}" dt="2023-12-23T17:15:50.001" v="1369" actId="20577"/>
        <pc:sldMkLst>
          <pc:docMk/>
          <pc:sldMk cId="189256942" sldId="271"/>
        </pc:sldMkLst>
        <pc:spChg chg="add mod">
          <ac:chgData name="EMANUELE CORONGIU" userId="9ba42ac9-91bf-4ee0-bf20-14aefb805f3f" providerId="ADAL" clId="{BE3CD6A0-DC7E-4051-89EC-6237E5B20127}" dt="2023-12-23T17:15:50.001" v="1369" actId="20577"/>
          <ac:spMkLst>
            <pc:docMk/>
            <pc:sldMk cId="189256942" sldId="271"/>
            <ac:spMk id="5" creationId="{B8564E7B-9E01-4E3C-9CBB-C3B37CBB4210}"/>
          </ac:spMkLst>
        </pc:spChg>
        <pc:picChg chg="add mod">
          <ac:chgData name="EMANUELE CORONGIU" userId="9ba42ac9-91bf-4ee0-bf20-14aefb805f3f" providerId="ADAL" clId="{BE3CD6A0-DC7E-4051-89EC-6237E5B20127}" dt="2023-12-23T17:13:21.336" v="1260" actId="1076"/>
          <ac:picMkLst>
            <pc:docMk/>
            <pc:sldMk cId="189256942" sldId="271"/>
            <ac:picMk id="4" creationId="{F7905B28-4793-88B6-62BB-0F08594DB433}"/>
          </ac:picMkLst>
        </pc:picChg>
        <pc:picChg chg="del">
          <ac:chgData name="EMANUELE CORONGIU" userId="9ba42ac9-91bf-4ee0-bf20-14aefb805f3f" providerId="ADAL" clId="{BE3CD6A0-DC7E-4051-89EC-6237E5B20127}" dt="2023-12-23T17:12:03.058" v="1237" actId="478"/>
          <ac:picMkLst>
            <pc:docMk/>
            <pc:sldMk cId="189256942" sldId="271"/>
            <ac:picMk id="10" creationId="{F378FAF3-B277-82CE-5DC6-2AC419A05123}"/>
          </ac:picMkLst>
        </pc:picChg>
        <pc:picChg chg="del">
          <ac:chgData name="EMANUELE CORONGIU" userId="9ba42ac9-91bf-4ee0-bf20-14aefb805f3f" providerId="ADAL" clId="{BE3CD6A0-DC7E-4051-89EC-6237E5B20127}" dt="2023-12-23T17:12:01.445" v="1236" actId="478"/>
          <ac:picMkLst>
            <pc:docMk/>
            <pc:sldMk cId="189256942" sldId="271"/>
            <ac:picMk id="13" creationId="{F1523CE3-0683-51C8-17D4-7C531B52CC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C096F1-E495-8E66-D786-961F532F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858A34-FE7B-DCE6-92A9-0827B62B0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89F918-F8FE-F91A-3158-56A18E71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6CACDE-7BE0-F8D3-51F3-5C8A90C4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C92CA-0CF5-855B-DAFC-681CAEB6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316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356347-9462-3967-FE5C-BB34F8B6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406BC4-C035-74BF-909D-865F6BCDA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E0CC3E-9F8C-F73C-EE09-FA5787D2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61C14F-5D9B-FD0E-E58F-5E80ECEA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D153BA-1CE3-F489-A70A-9194EC62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936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0475886-92E8-72BE-2AFE-7C07ADBCA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8DEF2F-734C-33EC-B9AC-1D5BA9D6C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8AE263-27C5-4CCA-7AEF-7461CEB4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CCB46F-38EB-E9A7-2989-D52AB4C7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65F44D-7858-0E32-407C-6630ED94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02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D27DA7-8295-C5FD-8D40-07284F2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26FA87-12D3-7338-AB1A-C577AE0A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D0A501-9187-9662-C438-D8110C96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F9E1C8-3705-9E0A-4997-B9AC9E5A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28B204-34E5-F386-5B30-2D8BAE2B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27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C14B92-A605-E9B5-6657-9CDA3593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8C8C90-A612-52E2-0E39-AE64ACF5E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A28C9C-A203-BFFF-69AD-97DBC907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F9AB9E-98EE-8FC9-4554-9099F214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F0A425-C1F1-A3FE-3F5D-DB828902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14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2D7077-7755-14E8-C6BE-B620EFD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989ADD-2C39-7B29-7F95-757552C8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F9E89D-CEA0-89D9-E0CD-61CB17C2F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B68400-2AA6-E7B2-942A-25E816A4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9E6E7C-12BB-57CC-B91C-4A7AAD59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D974A3-517A-D7A4-923E-CA086F87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0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A84374-8BED-5723-B17B-D3939BD4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2CE4B4-0DCF-9158-2913-13E96D6A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01EF11-49EF-866C-28B9-82DEDB352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9F717E6-F95D-089C-B94A-4B81F092D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7EC3A6D-B871-5333-A4F3-9FD6955AE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12990E-12FD-A09A-8D0A-03772D34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28420-C873-5278-886E-35985C9B0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ED55C5B-202B-5890-372D-B2B5171A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509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2C71F2-7180-68EC-EF7E-8EC5DB05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6420B0A-3AA6-2E47-2228-E96A7D72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117125-F9C4-3710-70FA-9DCD9364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C905C7-C8D5-7EA0-4C46-C1E1C5E1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459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A8558D6-9BCE-9FBC-2A95-37F49A7F9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15635CF-A4E0-75C5-1CDA-C119F072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4D534-BEF0-D496-417F-ADD2E997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278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4D040-12AB-7D8E-6CDD-309A18A0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4BEEAD-C37A-C109-5E66-DECED7660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4ABB19-2A78-5BE9-E4FA-2EDC0868D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6662F7-0934-0E48-37B0-8E6DA662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50EC0C-F174-553F-B57E-0017F6E2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2D1D01-CA2A-569E-BED2-7C3159E2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544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AF226-BD85-F77B-62CE-AC0FA7E9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62A0D12-EA8D-26E2-B2F1-49B556616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8C6276-7E4E-B885-681F-55A257678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ED4BC4-39B0-0BE1-71E9-325BA99E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16CE70-40A2-0390-69A9-CAB2F844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147126-ECD0-8E2D-036B-161E345F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1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72D58C1-D915-86E1-1E18-270C45B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7EAEF4-5D7A-DF46-00DF-385C1BD4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C68D78-ED9A-CF3B-F7D2-EAA580C5A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9E439-AD1D-4EB8-B21B-59849A6329A9}" type="datetimeFigureOut">
              <a:rPr lang="it-IT" smtClean="0"/>
              <a:t>23/12/2023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FBCE12-1EAA-DE7D-C93E-BF3014734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9C7807-B500-7958-4EB9-ED027A3F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F81C0-2E0D-4980-AE1F-0E269B76ED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509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universe.roboflow.com/project-8vcch/carplate-xuk6s/model/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iverse.roboflow.com/project-8vcch/carplate-xuk6s" TargetMode="External"/><Relationship Id="rId5" Type="http://schemas.openxmlformats.org/officeDocument/2006/relationships/hyperlink" Target="https://universe.roboflow.com/projekt/tablice-73he1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iverse.roboflow.com/project-8vcch/carplate-xuk6s/model/1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hyperlink" Target="https://universe.roboflow.com/project-8vcch/carplate-xuk6s/model/1" TargetMode="External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universe.roboflow.com/project-8vcch/carplate-xuk6s/model/1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universe.roboflow.com/project-8vcch/carplate-xuk6s/model/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oboflow.com/whats-new-in-yolov8/#:~:text=YOLOv8%20is%20the%20newest%20state,and%20industry%2Ddefining%20YOLOv5%20model.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universe.roboflow.com/project-8vcch/carplate-xuk6s/model/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fr-FR" b="1" dirty="0"/>
              <a:t>Computer Vision</a:t>
            </a:r>
            <a:br>
              <a:rPr lang="fr-FR" b="1" dirty="0"/>
            </a:br>
            <a:r>
              <a:rPr lang="fr-FR" b="1" dirty="0"/>
              <a:t>Car </a:t>
            </a:r>
            <a:r>
              <a:rPr lang="fr-FR" b="1" dirty="0" err="1"/>
              <a:t>license</a:t>
            </a:r>
            <a:r>
              <a:rPr lang="fr-FR" b="1" dirty="0"/>
              <a:t> plate recognition</a:t>
            </a:r>
            <a:endParaRPr lang="it-IT" b="1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EA0BC69-78D5-22E7-F627-9BFFEB9084B0}"/>
              </a:ext>
            </a:extLst>
          </p:cNvPr>
          <p:cNvSpPr txBox="1">
            <a:spLocks/>
          </p:cNvSpPr>
          <p:nvPr/>
        </p:nvSpPr>
        <p:spPr>
          <a:xfrm>
            <a:off x="3423821" y="4287914"/>
            <a:ext cx="5344357" cy="481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Emanuele Corongiu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2836290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it-IT" sz="6000" dirty="0"/>
              <a:t>Input data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FB30B7-8CA4-F604-54BE-175F998C0887}"/>
              </a:ext>
            </a:extLst>
          </p:cNvPr>
          <p:cNvSpPr txBox="1"/>
          <p:nvPr/>
        </p:nvSpPr>
        <p:spPr>
          <a:xfrm>
            <a:off x="140137" y="4144298"/>
            <a:ext cx="4563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Images source: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Use the </a:t>
            </a:r>
            <a:r>
              <a:rPr lang="en-US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carPlate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Object Detection API (roboflow.com)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https://github.com/Arijit1080/Licence-Plate-Detection-using-YOLO-V8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1E74BA-4E39-0A75-EA6C-5C43228C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009" y="2749822"/>
            <a:ext cx="4676449" cy="16713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6EB0435-84F4-4486-FDA2-67492712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89" y="2749822"/>
            <a:ext cx="4927592" cy="17493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523071-9197-ED32-789D-1F1CAEC8721F}"/>
              </a:ext>
            </a:extLst>
          </p:cNvPr>
          <p:cNvSpPr txBox="1"/>
          <p:nvPr/>
        </p:nvSpPr>
        <p:spPr>
          <a:xfrm>
            <a:off x="965033" y="4691061"/>
            <a:ext cx="406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Tablice</a:t>
            </a:r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 (roboflow.com)</a:t>
            </a:r>
            <a:endParaRPr lang="it-IT" sz="24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CD9DF6-C82F-E181-E8EA-3197B3EFAB23}"/>
              </a:ext>
            </a:extLst>
          </p:cNvPr>
          <p:cNvSpPr txBox="1"/>
          <p:nvPr/>
        </p:nvSpPr>
        <p:spPr>
          <a:xfrm>
            <a:off x="6442399" y="4691290"/>
            <a:ext cx="445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carPlate</a:t>
            </a:r>
            <a:r>
              <a:rPr lang="it-IT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  (roboflow.com)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189746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it-IT" dirty="0"/>
              <a:t>Training and </a:t>
            </a:r>
            <a:r>
              <a:rPr lang="it-IT" dirty="0" err="1"/>
              <a:t>results</a:t>
            </a:r>
            <a:endParaRPr lang="it-IT" sz="6000" dirty="0"/>
          </a:p>
        </p:txBody>
      </p:sp>
      <p:pic>
        <p:nvPicPr>
          <p:cNvPr id="15" name="Immagine 14" descr="Immagine che contiene testo, diagramma, mappa, linea&#10;&#10;Descrizione generata automaticamente">
            <a:extLst>
              <a:ext uri="{FF2B5EF4-FFF2-40B4-BE49-F238E27FC236}">
                <a16:creationId xmlns:a16="http://schemas.microsoft.com/office/drawing/2014/main" id="{6F8A745A-8CBB-C8D0-777F-4C747EB97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5" y="1643449"/>
            <a:ext cx="9944870" cy="497243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B2E935-FC63-7FBE-61A5-67500909FCFD}"/>
              </a:ext>
            </a:extLst>
          </p:cNvPr>
          <p:cNvSpPr txBox="1"/>
          <p:nvPr/>
        </p:nvSpPr>
        <p:spPr>
          <a:xfrm>
            <a:off x="7297443" y="677045"/>
            <a:ext cx="3595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 the small dataset: </a:t>
            </a:r>
            <a:r>
              <a:rPr lang="it-IT" dirty="0" err="1"/>
              <a:t>about</a:t>
            </a:r>
            <a:r>
              <a:rPr lang="it-IT" dirty="0"/>
              <a:t> 300 images in </a:t>
            </a:r>
            <a:r>
              <a:rPr lang="it-IT" dirty="0" err="1"/>
              <a:t>total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14416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it-IT" dirty="0"/>
              <a:t>Training and </a:t>
            </a:r>
            <a:r>
              <a:rPr lang="it-IT" dirty="0" err="1"/>
              <a:t>results</a:t>
            </a:r>
            <a:endParaRPr lang="it-IT" sz="6000" dirty="0"/>
          </a:p>
        </p:txBody>
      </p:sp>
      <p:pic>
        <p:nvPicPr>
          <p:cNvPr id="4" name="Immagine 3" descr="Immagine che contiene testo, diagramma, mappa, Piano&#10;&#10;Descrizione generata automaticamente">
            <a:extLst>
              <a:ext uri="{FF2B5EF4-FFF2-40B4-BE49-F238E27FC236}">
                <a16:creationId xmlns:a16="http://schemas.microsoft.com/office/drawing/2014/main" id="{F7905B28-4793-88B6-62BB-0F08594DB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07" y="1643449"/>
            <a:ext cx="9668585" cy="483429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564E7B-9E01-4E3C-9CBB-C3B37CBB4210}"/>
              </a:ext>
            </a:extLst>
          </p:cNvPr>
          <p:cNvSpPr txBox="1"/>
          <p:nvPr/>
        </p:nvSpPr>
        <p:spPr>
          <a:xfrm>
            <a:off x="7297443" y="677045"/>
            <a:ext cx="3595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 the big dataset: </a:t>
            </a:r>
            <a:r>
              <a:rPr lang="it-IT" dirty="0" err="1"/>
              <a:t>about</a:t>
            </a:r>
            <a:r>
              <a:rPr lang="it-IT" dirty="0"/>
              <a:t> 8000 images in </a:t>
            </a:r>
            <a:r>
              <a:rPr lang="it-IT" dirty="0" err="1"/>
              <a:t>total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256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it-IT" sz="6000" dirty="0"/>
              <a:t>Tracking</a:t>
            </a:r>
          </a:p>
        </p:txBody>
      </p:sp>
      <p:pic>
        <p:nvPicPr>
          <p:cNvPr id="7" name="videoOut">
            <a:hlinkClick r:id="" action="ppaction://media"/>
            <a:extLst>
              <a:ext uri="{FF2B5EF4-FFF2-40B4-BE49-F238E27FC236}">
                <a16:creationId xmlns:a16="http://schemas.microsoft.com/office/drawing/2014/main" id="{B4FC1851-AECF-4D23-C6E5-7BA8B9833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8789" y="737855"/>
            <a:ext cx="7636428" cy="493535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FB30B7-8CA4-F604-54BE-175F998C0887}"/>
              </a:ext>
            </a:extLst>
          </p:cNvPr>
          <p:cNvSpPr txBox="1"/>
          <p:nvPr/>
        </p:nvSpPr>
        <p:spPr>
          <a:xfrm>
            <a:off x="461319" y="5577697"/>
            <a:ext cx="4563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demo source: </a:t>
            </a:r>
            <a:r>
              <a:rPr lang="en-US" dirty="0"/>
              <a:t>https://github.com/Arijit1080/Licence-Plate-Detection-using-YOLO-V8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6FA23E-83E5-550E-47A4-38D54227782C}"/>
              </a:ext>
            </a:extLst>
          </p:cNvPr>
          <p:cNvSpPr txBox="1"/>
          <p:nvPr/>
        </p:nvSpPr>
        <p:spPr>
          <a:xfrm>
            <a:off x="461319" y="1643449"/>
            <a:ext cx="3113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ouput</a:t>
            </a:r>
            <a:r>
              <a:rPr lang="it-IT" dirty="0"/>
              <a:t> of YOLO in tracking mode</a:t>
            </a:r>
          </a:p>
        </p:txBody>
      </p:sp>
    </p:spTree>
    <p:extLst>
      <p:ext uri="{BB962C8B-B14F-4D97-AF65-F5344CB8AC3E}">
        <p14:creationId xmlns:p14="http://schemas.microsoft.com/office/powerpoint/2010/main" val="2208866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636" y="2785762"/>
            <a:ext cx="7056728" cy="128647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it-IT" sz="6000" dirty="0"/>
              <a:t>Thanks for the </a:t>
            </a:r>
            <a:r>
              <a:rPr lang="it-IT" sz="6000" dirty="0" err="1"/>
              <a:t>attention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7105409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3196281" cy="1286476"/>
          </a:xfrm>
        </p:spPr>
        <p:txBody>
          <a:bodyPr anchor="ctr"/>
          <a:lstStyle/>
          <a:p>
            <a:r>
              <a:rPr lang="fr-FR" b="1" dirty="0" err="1"/>
              <a:t>Summary</a:t>
            </a:r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DC683C-07B4-E6EF-9485-05589DCB7526}"/>
              </a:ext>
            </a:extLst>
          </p:cNvPr>
          <p:cNvSpPr txBox="1"/>
          <p:nvPr/>
        </p:nvSpPr>
        <p:spPr>
          <a:xfrm>
            <a:off x="556053" y="1779372"/>
            <a:ext cx="51156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Problem</a:t>
            </a:r>
            <a:r>
              <a:rPr lang="it-IT" sz="3200" dirty="0"/>
              <a:t> </a:t>
            </a:r>
            <a:r>
              <a:rPr lang="it-IT" sz="3200" dirty="0" err="1"/>
              <a:t>configuration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Possible</a:t>
            </a:r>
            <a:r>
              <a:rPr lang="it-IT" sz="3200" dirty="0"/>
              <a:t> </a:t>
            </a:r>
            <a:r>
              <a:rPr lang="it-IT" sz="3200" dirty="0" err="1"/>
              <a:t>solution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Yolo</a:t>
            </a:r>
            <a:r>
              <a:rPr lang="it-IT" sz="3200" dirty="0"/>
              <a:t> V8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Training and </a:t>
            </a:r>
            <a:r>
              <a:rPr lang="it-IT" sz="3200" dirty="0" err="1"/>
              <a:t>result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8985144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85AF91FD-9948-108B-8090-2AED6206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08" y="-1736581"/>
            <a:ext cx="7785422" cy="510079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9CC5588-8A15-1C95-A523-CD3BFFA7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841" y="4144298"/>
            <a:ext cx="5206821" cy="295214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4675AD-F09B-D413-802F-1E8049D1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476" y="2185382"/>
            <a:ext cx="10496031" cy="559441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6834FF1-2672-CB35-C237-C3ADD3D90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7128955" cy="544201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fr-FR" b="1" dirty="0" err="1">
                <a:solidFill>
                  <a:schemeClr val="bg1"/>
                </a:solidFill>
              </a:rPr>
              <a:t>Problem</a:t>
            </a:r>
            <a:r>
              <a:rPr lang="fr-FR" b="1" dirty="0">
                <a:solidFill>
                  <a:schemeClr val="bg1"/>
                </a:solidFill>
              </a:rPr>
              <a:t> Configuration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FB30B7-8CA4-F604-54BE-175F998C0887}"/>
              </a:ext>
            </a:extLst>
          </p:cNvPr>
          <p:cNvSpPr txBox="1"/>
          <p:nvPr/>
        </p:nvSpPr>
        <p:spPr>
          <a:xfrm>
            <a:off x="150638" y="4743482"/>
            <a:ext cx="4563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Images source: 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Use the </a:t>
            </a:r>
            <a:r>
              <a:rPr lang="en-US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carPlate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Object Detection API (roboflow.com)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506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85AF91FD-9948-108B-8090-2AED62066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6708" y="-1736581"/>
            <a:ext cx="7785422" cy="510079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9CC5588-8A15-1C95-A523-CD3BFFA7A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841" y="4144298"/>
            <a:ext cx="5206821" cy="295214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4675AD-F09B-D413-802F-1E8049D1E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4476" y="2185382"/>
            <a:ext cx="10496031" cy="559441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6834FF1-2672-CB35-C237-C3ADD3D90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7128955" cy="544201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fr-FR" b="1" dirty="0" err="1">
                <a:solidFill>
                  <a:schemeClr val="bg1"/>
                </a:solidFill>
              </a:rPr>
              <a:t>Problem</a:t>
            </a:r>
            <a:r>
              <a:rPr lang="fr-FR" b="1" dirty="0">
                <a:solidFill>
                  <a:schemeClr val="bg1"/>
                </a:solidFill>
              </a:rPr>
              <a:t> Configuration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FB30B7-8CA4-F604-54BE-175F998C0887}"/>
              </a:ext>
            </a:extLst>
          </p:cNvPr>
          <p:cNvSpPr txBox="1"/>
          <p:nvPr/>
        </p:nvSpPr>
        <p:spPr>
          <a:xfrm>
            <a:off x="140137" y="4144298"/>
            <a:ext cx="4563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Images source: </a:t>
            </a:r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Use the </a:t>
            </a:r>
            <a:r>
              <a:rPr lang="en-US" dirty="0" err="1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carPlate</a:t>
            </a:r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Object Detection API (roboflow.com)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https://github.com/Arijit1080/Licence-Plate-Detection-using-YOLO-V8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veicolo, Veicolo terrestre, Progettazione di automobili, testo&#10;&#10;Descrizione generata automaticamente">
            <a:extLst>
              <a:ext uri="{FF2B5EF4-FFF2-40B4-BE49-F238E27FC236}">
                <a16:creationId xmlns:a16="http://schemas.microsoft.com/office/drawing/2014/main" id="{98BF98FC-4329-CDE3-B14D-ED8B76930B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78" y="1559738"/>
            <a:ext cx="8772993" cy="46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28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fr-FR" b="1" dirty="0"/>
              <a:t>Possible solutions</a:t>
            </a:r>
            <a:endParaRPr lang="it-IT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FB30B7-8CA4-F604-54BE-175F998C0887}"/>
              </a:ext>
            </a:extLst>
          </p:cNvPr>
          <p:cNvSpPr txBox="1"/>
          <p:nvPr/>
        </p:nvSpPr>
        <p:spPr>
          <a:xfrm>
            <a:off x="140137" y="4144298"/>
            <a:ext cx="4563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Images source: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Use the </a:t>
            </a:r>
            <a:r>
              <a:rPr lang="en-US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carPlate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Object Detection API (roboflow.com)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https://github.com/Arijit1080/Licence-Plate-Detection-using-YOLO-V8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8A2854-D95D-A186-CE20-D7A3C2CF42E2}"/>
              </a:ext>
            </a:extLst>
          </p:cNvPr>
          <p:cNvSpPr txBox="1"/>
          <p:nvPr/>
        </p:nvSpPr>
        <p:spPr>
          <a:xfrm>
            <a:off x="1160014" y="2494650"/>
            <a:ext cx="493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Classic Image processing techniques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944107-3885-1D5E-D0A3-CB8DB6BB1E51}"/>
              </a:ext>
            </a:extLst>
          </p:cNvPr>
          <p:cNvSpPr txBox="1"/>
          <p:nvPr/>
        </p:nvSpPr>
        <p:spPr>
          <a:xfrm>
            <a:off x="6584272" y="2485747"/>
            <a:ext cx="4637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Machine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6047692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fr-FR" b="1" dirty="0"/>
              <a:t>Possible solutions</a:t>
            </a:r>
            <a:endParaRPr lang="it-IT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FB30B7-8CA4-F604-54BE-175F998C0887}"/>
              </a:ext>
            </a:extLst>
          </p:cNvPr>
          <p:cNvSpPr txBox="1"/>
          <p:nvPr/>
        </p:nvSpPr>
        <p:spPr>
          <a:xfrm>
            <a:off x="140137" y="4144298"/>
            <a:ext cx="4563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Images source: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Use the </a:t>
            </a:r>
            <a:r>
              <a:rPr lang="en-US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carPlate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Object Detection API (roboflow.com)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https://github.com/Arijit1080/Licence-Plate-Detection-using-YOLO-V8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77B211-D04F-0F2F-9BDB-600EFC23F8A8}"/>
              </a:ext>
            </a:extLst>
          </p:cNvPr>
          <p:cNvSpPr txBox="1"/>
          <p:nvPr/>
        </p:nvSpPr>
        <p:spPr>
          <a:xfrm>
            <a:off x="1160014" y="2494650"/>
            <a:ext cx="493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Classic Image processing techniques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7156AF2-CCAE-AB03-369C-F47B469BFAA2}"/>
              </a:ext>
            </a:extLst>
          </p:cNvPr>
          <p:cNvSpPr txBox="1"/>
          <p:nvPr/>
        </p:nvSpPr>
        <p:spPr>
          <a:xfrm>
            <a:off x="6584272" y="2485747"/>
            <a:ext cx="4637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Machine learning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FB1223-6FD2-4C65-6FD2-B230A2AB8EEB}"/>
              </a:ext>
            </a:extLst>
          </p:cNvPr>
          <p:cNvSpPr txBox="1"/>
          <p:nvPr/>
        </p:nvSpPr>
        <p:spPr>
          <a:xfrm>
            <a:off x="1816960" y="4135394"/>
            <a:ext cx="4042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exaplample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CV library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7059F41-CE45-2063-7EE4-9FDA83C97EA3}"/>
              </a:ext>
            </a:extLst>
          </p:cNvPr>
          <p:cNvSpPr txBox="1"/>
          <p:nvPr/>
        </p:nvSpPr>
        <p:spPr>
          <a:xfrm>
            <a:off x="7899645" y="4135394"/>
            <a:ext cx="110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Yolo</a:t>
            </a:r>
            <a:r>
              <a:rPr lang="it-IT" sz="2400" dirty="0"/>
              <a:t> V8</a:t>
            </a:r>
          </a:p>
        </p:txBody>
      </p:sp>
      <p:pic>
        <p:nvPicPr>
          <p:cNvPr id="8" name="Elemento grafico 7" descr="Freccia a destra contorno">
            <a:extLst>
              <a:ext uri="{FF2B5EF4-FFF2-40B4-BE49-F238E27FC236}">
                <a16:creationId xmlns:a16="http://schemas.microsoft.com/office/drawing/2014/main" id="{B5346D1C-BB2C-777E-1AC9-952D47BCB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939989" y="3001733"/>
            <a:ext cx="914400" cy="914400"/>
          </a:xfrm>
          <a:prstGeom prst="rect">
            <a:avLst/>
          </a:prstGeom>
        </p:spPr>
      </p:pic>
      <p:pic>
        <p:nvPicPr>
          <p:cNvPr id="9" name="Elemento grafico 8" descr="Freccia a destra contorno">
            <a:extLst>
              <a:ext uri="{FF2B5EF4-FFF2-40B4-BE49-F238E27FC236}">
                <a16:creationId xmlns:a16="http://schemas.microsoft.com/office/drawing/2014/main" id="{3EEAF616-4491-D476-9B87-44C69E101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993601" y="30017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68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it-IT" sz="6000" dirty="0" err="1"/>
              <a:t>Yolo</a:t>
            </a:r>
            <a:r>
              <a:rPr lang="it-IT" sz="6000" dirty="0"/>
              <a:t> V8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77B211-D04F-0F2F-9BDB-600EFC23F8A8}"/>
              </a:ext>
            </a:extLst>
          </p:cNvPr>
          <p:cNvSpPr txBox="1"/>
          <p:nvPr/>
        </p:nvSpPr>
        <p:spPr>
          <a:xfrm>
            <a:off x="461319" y="1643449"/>
            <a:ext cx="4935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based on machine learning techniques and allows to perform many operations such as detection and tracking.</a:t>
            </a:r>
            <a:endParaRPr lang="it-IT" sz="2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9B40289-4184-2BDA-3094-68C323D6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161" y="411237"/>
            <a:ext cx="6007938" cy="418463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FB30B7-8CA4-F604-54BE-175F998C0887}"/>
              </a:ext>
            </a:extLst>
          </p:cNvPr>
          <p:cNvSpPr txBox="1"/>
          <p:nvPr/>
        </p:nvSpPr>
        <p:spPr>
          <a:xfrm>
            <a:off x="8573923" y="4650134"/>
            <a:ext cx="3322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Image source: </a:t>
            </a:r>
            <a:r>
              <a:rPr lang="en-US" dirty="0">
                <a:hlinkClick r:id="rId3"/>
              </a:rPr>
              <a:t>What is YOLOv8? The Ultimate Guide. (roboflow.com)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475932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it-IT" sz="6000" dirty="0" err="1"/>
              <a:t>Yolo</a:t>
            </a:r>
            <a:r>
              <a:rPr lang="it-IT" sz="6000" dirty="0"/>
              <a:t> V8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6D830BD-7F72-807A-6410-113186143E4D}"/>
              </a:ext>
            </a:extLst>
          </p:cNvPr>
          <p:cNvSpPr/>
          <p:nvPr/>
        </p:nvSpPr>
        <p:spPr>
          <a:xfrm>
            <a:off x="390619" y="2645546"/>
            <a:ext cx="3124940" cy="17133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Image with car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242D593-EC63-D73A-0C0E-B431ED1008BC}"/>
              </a:ext>
            </a:extLst>
          </p:cNvPr>
          <p:cNvSpPr/>
          <p:nvPr/>
        </p:nvSpPr>
        <p:spPr>
          <a:xfrm>
            <a:off x="4141573" y="2645546"/>
            <a:ext cx="3124940" cy="17133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YOLO V8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46AF9F7-D80D-21AF-C180-A000C5B78AD8}"/>
              </a:ext>
            </a:extLst>
          </p:cNvPr>
          <p:cNvSpPr/>
          <p:nvPr/>
        </p:nvSpPr>
        <p:spPr>
          <a:xfrm>
            <a:off x="8123069" y="1562469"/>
            <a:ext cx="3124940" cy="17133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DETECTION!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95E835A-F3A4-B800-6F25-884A727ACA9C}"/>
              </a:ext>
            </a:extLst>
          </p:cNvPr>
          <p:cNvSpPr/>
          <p:nvPr/>
        </p:nvSpPr>
        <p:spPr>
          <a:xfrm>
            <a:off x="8123069" y="3984310"/>
            <a:ext cx="3124940" cy="17133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TRACKING!</a:t>
            </a:r>
          </a:p>
        </p:txBody>
      </p:sp>
      <p:pic>
        <p:nvPicPr>
          <p:cNvPr id="9" name="Elemento grafico 8" descr="Freccia GIÙ con riempimento a tinta unita">
            <a:extLst>
              <a:ext uri="{FF2B5EF4-FFF2-40B4-BE49-F238E27FC236}">
                <a16:creationId xmlns:a16="http://schemas.microsoft.com/office/drawing/2014/main" id="{A0886FED-8B6A-9B35-0769-320E6A472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548989" y="3275860"/>
            <a:ext cx="592584" cy="592584"/>
          </a:xfrm>
          <a:prstGeom prst="rect">
            <a:avLst/>
          </a:prstGeom>
        </p:spPr>
      </p:pic>
      <p:pic>
        <p:nvPicPr>
          <p:cNvPr id="11" name="Elemento grafico 10" descr="Freccia GIÙ con riempimento a tinta unita">
            <a:extLst>
              <a:ext uri="{FF2B5EF4-FFF2-40B4-BE49-F238E27FC236}">
                <a16:creationId xmlns:a16="http://schemas.microsoft.com/office/drawing/2014/main" id="{CE5C786D-0B33-2114-4CD3-C35C9CD63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98499" y="3243677"/>
            <a:ext cx="592584" cy="59258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BD7CD3-F318-4770-5BA8-818599832302}"/>
              </a:ext>
            </a:extLst>
          </p:cNvPr>
          <p:cNvSpPr txBox="1"/>
          <p:nvPr/>
        </p:nvSpPr>
        <p:spPr>
          <a:xfrm>
            <a:off x="9476323" y="3429000"/>
            <a:ext cx="41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037668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832C6-2C2A-119E-ECED-77E59BBB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19" y="356973"/>
            <a:ext cx="7360508" cy="1286476"/>
          </a:xfrm>
        </p:spPr>
        <p:txBody>
          <a:bodyPr anchor="ctr">
            <a:normAutofit/>
          </a:bodyPr>
          <a:lstStyle/>
          <a:p>
            <a:pPr algn="l"/>
            <a:r>
              <a:rPr lang="it-IT" sz="6000" dirty="0"/>
              <a:t>Input data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FB30B7-8CA4-F604-54BE-175F998C0887}"/>
              </a:ext>
            </a:extLst>
          </p:cNvPr>
          <p:cNvSpPr txBox="1"/>
          <p:nvPr/>
        </p:nvSpPr>
        <p:spPr>
          <a:xfrm>
            <a:off x="140137" y="4144298"/>
            <a:ext cx="4563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Images source: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Use the </a:t>
            </a:r>
            <a:r>
              <a:rPr lang="en-US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carPlate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Object Detection API (roboflow.com)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https://github.com/Arijit1080/Licence-Plate-Detection-using-YOLO-V8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2E6F7C9-8CB7-A344-F29A-57C2E0E99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20" y="3569978"/>
            <a:ext cx="3450953" cy="234896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52032A1-61D3-225A-3B75-21E4FA0A5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770" y="3569978"/>
            <a:ext cx="6667476" cy="234896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75B9675-921F-AABA-27D7-418B00699382}"/>
              </a:ext>
            </a:extLst>
          </p:cNvPr>
          <p:cNvSpPr txBox="1"/>
          <p:nvPr/>
        </p:nvSpPr>
        <p:spPr>
          <a:xfrm>
            <a:off x="461319" y="1513373"/>
            <a:ext cx="7652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input to the model can be given in different ways, such as through binary masks or through a text file. </a:t>
            </a:r>
          </a:p>
          <a:p>
            <a:r>
              <a:rPr lang="en-US" sz="2400" dirty="0"/>
              <a:t>In some cases, therefore, the pre-processing phase before training can be a challenge. 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65270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355</Words>
  <Application>Microsoft Office PowerPoint</Application>
  <PresentationFormat>Widescreen</PresentationFormat>
  <Paragraphs>48</Paragraphs>
  <Slides>14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di Office</vt:lpstr>
      <vt:lpstr>Computer Vision Car license plate recognition</vt:lpstr>
      <vt:lpstr>Summary</vt:lpstr>
      <vt:lpstr>Problem Configuration</vt:lpstr>
      <vt:lpstr>Problem Configuration</vt:lpstr>
      <vt:lpstr>Possible solutions</vt:lpstr>
      <vt:lpstr>Possible solutions</vt:lpstr>
      <vt:lpstr>Yolo V8</vt:lpstr>
      <vt:lpstr>Yolo V8</vt:lpstr>
      <vt:lpstr>Input data</vt:lpstr>
      <vt:lpstr>Input data</vt:lpstr>
      <vt:lpstr>Training and results</vt:lpstr>
      <vt:lpstr>Training and results</vt:lpstr>
      <vt:lpstr>Tracking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EMANUELE CORONGIU</dc:creator>
  <cp:lastModifiedBy>EMANUELE CORONGIU</cp:lastModifiedBy>
  <cp:revision>1</cp:revision>
  <dcterms:created xsi:type="dcterms:W3CDTF">2023-12-23T16:26:47Z</dcterms:created>
  <dcterms:modified xsi:type="dcterms:W3CDTF">2023-12-23T17:16:53Z</dcterms:modified>
</cp:coreProperties>
</file>